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sldIdLst>
    <p:sldId id="256" r:id="rId2"/>
    <p:sldId id="258" r:id="rId3"/>
    <p:sldId id="261" r:id="rId4"/>
    <p:sldId id="259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-55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9.xml"/><Relationship Id="rId13" Type="http://schemas.openxmlformats.org/officeDocument/2006/relationships/slide" Target="../slides/slide27.xml"/><Relationship Id="rId18" Type="http://schemas.openxmlformats.org/officeDocument/2006/relationships/slide" Target="../slides/slide37.xml"/><Relationship Id="rId26" Type="http://schemas.openxmlformats.org/officeDocument/2006/relationships/slide" Target="../slides/slide53.xml"/><Relationship Id="rId3" Type="http://schemas.openxmlformats.org/officeDocument/2006/relationships/slide" Target="../slides/slide17.xml"/><Relationship Id="rId21" Type="http://schemas.openxmlformats.org/officeDocument/2006/relationships/slide" Target="../slides/slide43.xml"/><Relationship Id="rId7" Type="http://schemas.openxmlformats.org/officeDocument/2006/relationships/slide" Target="../slides/slide7.xml"/><Relationship Id="rId12" Type="http://schemas.openxmlformats.org/officeDocument/2006/relationships/slide" Target="../slides/slide25.xml"/><Relationship Id="rId17" Type="http://schemas.openxmlformats.org/officeDocument/2006/relationships/slide" Target="../slides/slide35.xml"/><Relationship Id="rId25" Type="http://schemas.openxmlformats.org/officeDocument/2006/relationships/slide" Target="../slides/slide51.xml"/><Relationship Id="rId2" Type="http://schemas.openxmlformats.org/officeDocument/2006/relationships/slide" Target="../slides/slide15.xml"/><Relationship Id="rId16" Type="http://schemas.openxmlformats.org/officeDocument/2006/relationships/slide" Target="../slides/slide33.xml"/><Relationship Id="rId20" Type="http://schemas.openxmlformats.org/officeDocument/2006/relationships/slide" Target="../slides/slide41.xml"/><Relationship Id="rId29" Type="http://schemas.openxmlformats.org/officeDocument/2006/relationships/slide" Target="../slides/slide59.xml"/><Relationship Id="rId1" Type="http://schemas.openxmlformats.org/officeDocument/2006/relationships/slide" Target="../slides/slide13.xml"/><Relationship Id="rId6" Type="http://schemas.openxmlformats.org/officeDocument/2006/relationships/slide" Target="../slides/slide5.xml"/><Relationship Id="rId11" Type="http://schemas.openxmlformats.org/officeDocument/2006/relationships/slide" Target="../slides/slide23.xml"/><Relationship Id="rId24" Type="http://schemas.openxmlformats.org/officeDocument/2006/relationships/slide" Target="../slides/slide49.xml"/><Relationship Id="rId5" Type="http://schemas.openxmlformats.org/officeDocument/2006/relationships/slide" Target="../slides/slide3.xml"/><Relationship Id="rId15" Type="http://schemas.openxmlformats.org/officeDocument/2006/relationships/slide" Target="../slides/slide31.xml"/><Relationship Id="rId23" Type="http://schemas.openxmlformats.org/officeDocument/2006/relationships/slide" Target="../slides/slide47.xml"/><Relationship Id="rId28" Type="http://schemas.openxmlformats.org/officeDocument/2006/relationships/slide" Target="../slides/slide57.xml"/><Relationship Id="rId10" Type="http://schemas.openxmlformats.org/officeDocument/2006/relationships/slide" Target="../slides/slide21.xml"/><Relationship Id="rId19" Type="http://schemas.openxmlformats.org/officeDocument/2006/relationships/slide" Target="../slides/slide39.xml"/><Relationship Id="rId4" Type="http://schemas.openxmlformats.org/officeDocument/2006/relationships/slide" Target="../slides/slide19.xml"/><Relationship Id="rId9" Type="http://schemas.openxmlformats.org/officeDocument/2006/relationships/slide" Target="../slides/slide11.xml"/><Relationship Id="rId14" Type="http://schemas.openxmlformats.org/officeDocument/2006/relationships/slide" Target="../slides/slide29.xml"/><Relationship Id="rId22" Type="http://schemas.openxmlformats.org/officeDocument/2006/relationships/slide" Target="../slides/slide45.xml"/><Relationship Id="rId27" Type="http://schemas.openxmlformats.org/officeDocument/2006/relationships/slide" Target="../slides/slide55.xml"/><Relationship Id="rId30" Type="http://schemas.openxmlformats.org/officeDocument/2006/relationships/slide" Target="../slides/slide6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BC9877-B9FE-48CA-AB59-E8809F8459E1}" type="doc">
      <dgm:prSet loTypeId="urn:microsoft.com/office/officeart/2005/8/layout/lProcess2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7EDD02E6-DBC3-4840-B5D4-8CC55440F40F}">
      <dgm:prSet phldrT="[Текст]"/>
      <dgm:spPr/>
      <dgm:t>
        <a:bodyPr/>
        <a:lstStyle/>
        <a:p>
          <a:r>
            <a:rPr lang="en-US" dirty="0" smtClean="0"/>
            <a:t>Geography and </a:t>
          </a:r>
          <a:r>
            <a:rPr lang="en-US" dirty="0" err="1" smtClean="0"/>
            <a:t>politican</a:t>
          </a:r>
          <a:r>
            <a:rPr lang="en-US" dirty="0" smtClean="0"/>
            <a:t> system of GB</a:t>
          </a:r>
          <a:endParaRPr lang="ru-RU" dirty="0"/>
        </a:p>
      </dgm:t>
    </dgm:pt>
    <dgm:pt modelId="{BE1CE09D-D5C5-4D98-B270-FFF30F70883B}" type="parTrans" cxnId="{8C617A10-C40F-4AE5-843C-ABCA51A03C8D}">
      <dgm:prSet/>
      <dgm:spPr/>
      <dgm:t>
        <a:bodyPr/>
        <a:lstStyle/>
        <a:p>
          <a:endParaRPr lang="ru-RU"/>
        </a:p>
      </dgm:t>
    </dgm:pt>
    <dgm:pt modelId="{9E02D636-2653-4CA1-9A84-BFD0F0AF9DF4}" type="sibTrans" cxnId="{8C617A10-C40F-4AE5-843C-ABCA51A03C8D}">
      <dgm:prSet/>
      <dgm:spPr/>
      <dgm:t>
        <a:bodyPr/>
        <a:lstStyle/>
        <a:p>
          <a:endParaRPr lang="ru-RU"/>
        </a:p>
      </dgm:t>
    </dgm:pt>
    <dgm:pt modelId="{D56C4AC5-1014-4AB4-A430-5E504EC64EFC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1" action="ppaction://hlinksldjump"/>
          </dgm14:cNvPr>
        </a:ext>
      </dgm:extLst>
    </dgm:pt>
    <dgm:pt modelId="{5AD6A0C7-E8AF-4DA2-A325-277F07D4C70C}" type="parTrans" cxnId="{E8D86670-816D-4428-9BCE-176F6797E849}">
      <dgm:prSet/>
      <dgm:spPr/>
      <dgm:t>
        <a:bodyPr/>
        <a:lstStyle/>
        <a:p>
          <a:endParaRPr lang="ru-RU"/>
        </a:p>
      </dgm:t>
    </dgm:pt>
    <dgm:pt modelId="{8F6999E2-84CB-4304-BD72-B6237938DD94}" type="sibTrans" cxnId="{E8D86670-816D-4428-9BCE-176F6797E849}">
      <dgm:prSet/>
      <dgm:spPr/>
      <dgm:t>
        <a:bodyPr/>
        <a:lstStyle/>
        <a:p>
          <a:endParaRPr lang="ru-RU"/>
        </a:p>
      </dgm:t>
    </dgm:pt>
    <dgm:pt modelId="{FB9E079E-6EA8-444A-8711-CF14999346EF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2" action="ppaction://hlinksldjump"/>
          </dgm14:cNvPr>
        </a:ext>
      </dgm:extLst>
    </dgm:pt>
    <dgm:pt modelId="{25F5E0C0-EB69-4B3B-98E7-4C3B5F51D3F1}" type="parTrans" cxnId="{AD40DCCE-7837-4305-8D92-04E47F7FC670}">
      <dgm:prSet/>
      <dgm:spPr/>
      <dgm:t>
        <a:bodyPr/>
        <a:lstStyle/>
        <a:p>
          <a:endParaRPr lang="ru-RU"/>
        </a:p>
      </dgm:t>
    </dgm:pt>
    <dgm:pt modelId="{069A43CA-A87F-4481-AE55-0176155CA36D}" type="sibTrans" cxnId="{AD40DCCE-7837-4305-8D92-04E47F7FC670}">
      <dgm:prSet/>
      <dgm:spPr/>
      <dgm:t>
        <a:bodyPr/>
        <a:lstStyle/>
        <a:p>
          <a:endParaRPr lang="ru-RU"/>
        </a:p>
      </dgm:t>
    </dgm:pt>
    <dgm:pt modelId="{83550F34-17A6-461F-9126-D25737E31196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3" action="ppaction://hlinksldjump"/>
          </dgm14:cNvPr>
        </a:ext>
      </dgm:extLst>
    </dgm:pt>
    <dgm:pt modelId="{A5AAFE30-4BB4-4236-8D84-CDFD5808CEB7}" type="parTrans" cxnId="{E5DE2971-D236-4041-9516-DA4F4710A831}">
      <dgm:prSet/>
      <dgm:spPr/>
      <dgm:t>
        <a:bodyPr/>
        <a:lstStyle/>
        <a:p>
          <a:endParaRPr lang="ru-RU"/>
        </a:p>
      </dgm:t>
    </dgm:pt>
    <dgm:pt modelId="{4D2AD10F-0419-4066-8DB1-A1B37181F95A}" type="sibTrans" cxnId="{E5DE2971-D236-4041-9516-DA4F4710A831}">
      <dgm:prSet/>
      <dgm:spPr/>
      <dgm:t>
        <a:bodyPr/>
        <a:lstStyle/>
        <a:p>
          <a:endParaRPr lang="ru-RU"/>
        </a:p>
      </dgm:t>
    </dgm:pt>
    <dgm:pt modelId="{A7EE6AFE-76A8-4206-BA0A-CF59DDCC1F5A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4" action="ppaction://hlinksldjump"/>
          </dgm14:cNvPr>
        </a:ext>
      </dgm:extLst>
    </dgm:pt>
    <dgm:pt modelId="{D88F41CD-EAD6-4192-A62D-8F89552B9A51}" type="parTrans" cxnId="{233EC84F-CE28-45EF-9FA0-0FE3A1FE8710}">
      <dgm:prSet/>
      <dgm:spPr/>
      <dgm:t>
        <a:bodyPr/>
        <a:lstStyle/>
        <a:p>
          <a:endParaRPr lang="ru-RU"/>
        </a:p>
      </dgm:t>
    </dgm:pt>
    <dgm:pt modelId="{99F10C59-2BBE-4CDA-83C3-F832E2ED5357}" type="sibTrans" cxnId="{233EC84F-CE28-45EF-9FA0-0FE3A1FE8710}">
      <dgm:prSet/>
      <dgm:spPr/>
      <dgm:t>
        <a:bodyPr/>
        <a:lstStyle/>
        <a:p>
          <a:endParaRPr lang="ru-RU"/>
        </a:p>
      </dgm:t>
    </dgm:pt>
    <dgm:pt modelId="{A6F2AFC9-CD5D-4651-9457-9FF97F22E7C4}">
      <dgm:prSet phldrT="[Текст]"/>
      <dgm:spPr/>
      <dgm:t>
        <a:bodyPr/>
        <a:lstStyle/>
        <a:p>
          <a:r>
            <a:rPr lang="en-US" dirty="0" smtClean="0"/>
            <a:t>History of GB</a:t>
          </a:r>
          <a:endParaRPr lang="ru-RU" dirty="0"/>
        </a:p>
      </dgm:t>
    </dgm:pt>
    <dgm:pt modelId="{60DB94A0-F19B-46C1-9B58-6B371827FB42}" type="parTrans" cxnId="{5DE00A82-0A7C-4BF3-8F43-F8D02A41EFF2}">
      <dgm:prSet/>
      <dgm:spPr/>
      <dgm:t>
        <a:bodyPr/>
        <a:lstStyle/>
        <a:p>
          <a:endParaRPr lang="ru-RU"/>
        </a:p>
      </dgm:t>
    </dgm:pt>
    <dgm:pt modelId="{7D1E5E11-DD32-408F-B834-1291F675D565}" type="sibTrans" cxnId="{5DE00A82-0A7C-4BF3-8F43-F8D02A41EFF2}">
      <dgm:prSet/>
      <dgm:spPr/>
      <dgm:t>
        <a:bodyPr/>
        <a:lstStyle/>
        <a:p>
          <a:endParaRPr lang="ru-RU"/>
        </a:p>
      </dgm:t>
    </dgm:pt>
    <dgm:pt modelId="{A9DCBF84-5635-48E0-BA94-EA7E19A0DE9A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5" action="ppaction://hlinksldjump"/>
          </dgm14:cNvPr>
        </a:ext>
      </dgm:extLst>
    </dgm:pt>
    <dgm:pt modelId="{8BF487B8-6A2B-450A-B534-B9AB3B72FBDB}" type="parTrans" cxnId="{563DF135-23F6-4A81-97DD-0F12700BE7A7}">
      <dgm:prSet/>
      <dgm:spPr/>
      <dgm:t>
        <a:bodyPr/>
        <a:lstStyle/>
        <a:p>
          <a:endParaRPr lang="ru-RU"/>
        </a:p>
      </dgm:t>
    </dgm:pt>
    <dgm:pt modelId="{1AFF3E44-BA83-4EF7-8C0A-B34DB58D26F3}" type="sibTrans" cxnId="{563DF135-23F6-4A81-97DD-0F12700BE7A7}">
      <dgm:prSet/>
      <dgm:spPr/>
      <dgm:t>
        <a:bodyPr/>
        <a:lstStyle/>
        <a:p>
          <a:endParaRPr lang="ru-RU"/>
        </a:p>
      </dgm:t>
    </dgm:pt>
    <dgm:pt modelId="{F7890B37-19D9-4374-AEE3-D6623A0C3F23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6" action="ppaction://hlinksldjump"/>
          </dgm14:cNvPr>
        </a:ext>
      </dgm:extLst>
    </dgm:pt>
    <dgm:pt modelId="{9B042C00-7135-476C-AB95-7EA3017D46CC}" type="parTrans" cxnId="{BB86DABD-D068-418E-974C-D9415A99068E}">
      <dgm:prSet/>
      <dgm:spPr/>
      <dgm:t>
        <a:bodyPr/>
        <a:lstStyle/>
        <a:p>
          <a:endParaRPr lang="ru-RU"/>
        </a:p>
      </dgm:t>
    </dgm:pt>
    <dgm:pt modelId="{004D6E2D-3DEC-4D79-942A-D04029D2B4A9}" type="sibTrans" cxnId="{BB86DABD-D068-418E-974C-D9415A99068E}">
      <dgm:prSet/>
      <dgm:spPr/>
      <dgm:t>
        <a:bodyPr/>
        <a:lstStyle/>
        <a:p>
          <a:endParaRPr lang="ru-RU"/>
        </a:p>
      </dgm:t>
    </dgm:pt>
    <dgm:pt modelId="{85D075B5-793D-44EB-BD75-9729649F3BD9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7" action="ppaction://hlinksldjump"/>
          </dgm14:cNvPr>
        </a:ext>
      </dgm:extLst>
    </dgm:pt>
    <dgm:pt modelId="{10688045-FC8A-45C5-942D-8FDBDD00F250}" type="parTrans" cxnId="{6C4BDDE2-D42A-447D-8399-58DB72522922}">
      <dgm:prSet/>
      <dgm:spPr/>
      <dgm:t>
        <a:bodyPr/>
        <a:lstStyle/>
        <a:p>
          <a:endParaRPr lang="ru-RU"/>
        </a:p>
      </dgm:t>
    </dgm:pt>
    <dgm:pt modelId="{C91FCC89-8944-4CC7-BCDE-D46915F7B5F2}" type="sibTrans" cxnId="{6C4BDDE2-D42A-447D-8399-58DB72522922}">
      <dgm:prSet/>
      <dgm:spPr/>
      <dgm:t>
        <a:bodyPr/>
        <a:lstStyle/>
        <a:p>
          <a:endParaRPr lang="ru-RU"/>
        </a:p>
      </dgm:t>
    </dgm:pt>
    <dgm:pt modelId="{230FB7F5-69FD-4E79-9664-FBB6F519DB64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8" action="ppaction://hlinksldjump"/>
          </dgm14:cNvPr>
        </a:ext>
      </dgm:extLst>
    </dgm:pt>
    <dgm:pt modelId="{2B0CDE51-7496-4701-94FF-9095FAF05173}" type="parTrans" cxnId="{F8D3DE99-0BBE-4158-AF03-40416D275A9B}">
      <dgm:prSet/>
      <dgm:spPr/>
      <dgm:t>
        <a:bodyPr/>
        <a:lstStyle/>
        <a:p>
          <a:endParaRPr lang="ru-RU"/>
        </a:p>
      </dgm:t>
    </dgm:pt>
    <dgm:pt modelId="{8702A61F-3449-4DE6-B246-B7A1AE25F05C}" type="sibTrans" cxnId="{F8D3DE99-0BBE-4158-AF03-40416D275A9B}">
      <dgm:prSet/>
      <dgm:spPr/>
      <dgm:t>
        <a:bodyPr/>
        <a:lstStyle/>
        <a:p>
          <a:endParaRPr lang="ru-RU"/>
        </a:p>
      </dgm:t>
    </dgm:pt>
    <dgm:pt modelId="{8168FF55-8B0B-41E3-97B9-FC2FA5B49898}">
      <dgm:prSet phldrT="[Текст]"/>
      <dgm:spPr/>
      <dgm:t>
        <a:bodyPr/>
        <a:lstStyle/>
        <a:p>
          <a:r>
            <a:rPr lang="ru-RU" smtClean="0"/>
            <a:t>5</a:t>
          </a:r>
          <a:endParaRPr lang="ru-RU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9" action="ppaction://hlinksldjump"/>
          </dgm14:cNvPr>
        </a:ext>
      </dgm:extLst>
    </dgm:pt>
    <dgm:pt modelId="{14534797-3BB8-4A60-A995-F8CD2D0254D6}" type="parTrans" cxnId="{52DE625E-795F-489D-84C2-321D1B42646F}">
      <dgm:prSet/>
      <dgm:spPr/>
      <dgm:t>
        <a:bodyPr/>
        <a:lstStyle/>
        <a:p>
          <a:endParaRPr lang="ru-RU"/>
        </a:p>
      </dgm:t>
    </dgm:pt>
    <dgm:pt modelId="{F6E5B398-8C39-45E1-9C68-AD9E542DFCFA}" type="sibTrans" cxnId="{52DE625E-795F-489D-84C2-321D1B42646F}">
      <dgm:prSet/>
      <dgm:spPr/>
      <dgm:t>
        <a:bodyPr/>
        <a:lstStyle/>
        <a:p>
          <a:endParaRPr lang="ru-RU"/>
        </a:p>
      </dgm:t>
    </dgm:pt>
    <dgm:pt modelId="{E5C40DF8-F203-4D18-8F66-D426AD33012F}">
      <dgm:prSet phldrT="[Текст]"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10" action="ppaction://hlinksldjump"/>
          </dgm14:cNvPr>
        </a:ext>
      </dgm:extLst>
    </dgm:pt>
    <dgm:pt modelId="{F5EB54D9-69A6-4F98-83A0-0C2B0A1876D3}" type="parTrans" cxnId="{CE62869C-3C81-4860-A5A0-0DA9368F0869}">
      <dgm:prSet/>
      <dgm:spPr/>
      <dgm:t>
        <a:bodyPr/>
        <a:lstStyle/>
        <a:p>
          <a:endParaRPr lang="ru-RU"/>
        </a:p>
      </dgm:t>
    </dgm:pt>
    <dgm:pt modelId="{2C6E9358-C70A-47F8-8138-A978ED781817}" type="sibTrans" cxnId="{CE62869C-3C81-4860-A5A0-0DA9368F0869}">
      <dgm:prSet/>
      <dgm:spPr/>
      <dgm:t>
        <a:bodyPr/>
        <a:lstStyle/>
        <a:p>
          <a:endParaRPr lang="ru-RU"/>
        </a:p>
      </dgm:t>
    </dgm:pt>
    <dgm:pt modelId="{4F756688-41CF-4ECA-B788-0FDDF535ECD8}">
      <dgm:prSet phldrT="[Текст]"/>
      <dgm:spPr/>
      <dgm:t>
        <a:bodyPr/>
        <a:lstStyle/>
        <a:p>
          <a:r>
            <a:rPr lang="en-US" dirty="0" smtClean="0"/>
            <a:t>Writers of GB</a:t>
          </a:r>
          <a:endParaRPr lang="ru-RU" dirty="0"/>
        </a:p>
      </dgm:t>
    </dgm:pt>
    <dgm:pt modelId="{59DBCE8F-5FFC-4B9A-A8EB-9E5175BDDC67}" type="parTrans" cxnId="{9797C763-42B3-461E-A6AF-9B80E1388D99}">
      <dgm:prSet/>
      <dgm:spPr/>
      <dgm:t>
        <a:bodyPr/>
        <a:lstStyle/>
        <a:p>
          <a:endParaRPr lang="ru-RU"/>
        </a:p>
      </dgm:t>
    </dgm:pt>
    <dgm:pt modelId="{791692D9-7145-41D3-9C37-E029B5803E94}" type="sibTrans" cxnId="{9797C763-42B3-461E-A6AF-9B80E1388D99}">
      <dgm:prSet/>
      <dgm:spPr/>
      <dgm:t>
        <a:bodyPr/>
        <a:lstStyle/>
        <a:p>
          <a:endParaRPr lang="ru-RU"/>
        </a:p>
      </dgm:t>
    </dgm:pt>
    <dgm:pt modelId="{6515DF99-36C3-4C65-9BC7-ED8E077D4E87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11" action="ppaction://hlinksldjump"/>
          </dgm14:cNvPr>
        </a:ext>
      </dgm:extLst>
    </dgm:pt>
    <dgm:pt modelId="{04823BD5-2682-4C28-B2E7-1BBEC6F731B2}" type="parTrans" cxnId="{D604EE82-6149-41A6-B9FB-4876684734D5}">
      <dgm:prSet/>
      <dgm:spPr/>
      <dgm:t>
        <a:bodyPr/>
        <a:lstStyle/>
        <a:p>
          <a:endParaRPr lang="ru-RU"/>
        </a:p>
      </dgm:t>
    </dgm:pt>
    <dgm:pt modelId="{A2386520-253C-4615-AFCD-A5E742C0CEA6}" type="sibTrans" cxnId="{D604EE82-6149-41A6-B9FB-4876684734D5}">
      <dgm:prSet/>
      <dgm:spPr/>
      <dgm:t>
        <a:bodyPr/>
        <a:lstStyle/>
        <a:p>
          <a:endParaRPr lang="ru-RU"/>
        </a:p>
      </dgm:t>
    </dgm:pt>
    <dgm:pt modelId="{FC63142E-06C2-4044-9451-2E51B963C313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12" action="ppaction://hlinksldjump"/>
          </dgm14:cNvPr>
        </a:ext>
      </dgm:extLst>
    </dgm:pt>
    <dgm:pt modelId="{D409B508-594C-4148-9ADC-5E71BCC05FE2}" type="parTrans" cxnId="{CDDAB2C5-85BA-4432-B8A9-1DEBCB631DFD}">
      <dgm:prSet/>
      <dgm:spPr/>
      <dgm:t>
        <a:bodyPr/>
        <a:lstStyle/>
        <a:p>
          <a:endParaRPr lang="ru-RU"/>
        </a:p>
      </dgm:t>
    </dgm:pt>
    <dgm:pt modelId="{0843F9EF-BA78-4AA7-AD11-4043DC43E87A}" type="sibTrans" cxnId="{CDDAB2C5-85BA-4432-B8A9-1DEBCB631DFD}">
      <dgm:prSet/>
      <dgm:spPr/>
      <dgm:t>
        <a:bodyPr/>
        <a:lstStyle/>
        <a:p>
          <a:endParaRPr lang="ru-RU"/>
        </a:p>
      </dgm:t>
    </dgm:pt>
    <dgm:pt modelId="{F92C4164-3BD5-48FB-870D-BEFF79F9EC51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13" action="ppaction://hlinksldjump"/>
          </dgm14:cNvPr>
        </a:ext>
      </dgm:extLst>
    </dgm:pt>
    <dgm:pt modelId="{7D95AA0B-19E7-4D2C-BECB-4D6DC3A5A36A}" type="parTrans" cxnId="{B4D88AE0-29A5-4748-8C0C-BE55F353C63F}">
      <dgm:prSet/>
      <dgm:spPr/>
      <dgm:t>
        <a:bodyPr/>
        <a:lstStyle/>
        <a:p>
          <a:endParaRPr lang="ru-RU"/>
        </a:p>
      </dgm:t>
    </dgm:pt>
    <dgm:pt modelId="{66A1B1F4-FB76-4BF8-A2EA-8B82165D7CE3}" type="sibTrans" cxnId="{B4D88AE0-29A5-4748-8C0C-BE55F353C63F}">
      <dgm:prSet/>
      <dgm:spPr/>
      <dgm:t>
        <a:bodyPr/>
        <a:lstStyle/>
        <a:p>
          <a:endParaRPr lang="ru-RU"/>
        </a:p>
      </dgm:t>
    </dgm:pt>
    <dgm:pt modelId="{89DAAF25-CCEF-4E2A-831F-8D573C27E9FC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14" action="ppaction://hlinksldjump"/>
          </dgm14:cNvPr>
        </a:ext>
      </dgm:extLst>
    </dgm:pt>
    <dgm:pt modelId="{2BF25B10-0B5E-4216-878A-631C19ED3A7C}" type="parTrans" cxnId="{73481B1D-48FD-4A33-BE6B-88B71C1D07CE}">
      <dgm:prSet/>
      <dgm:spPr/>
      <dgm:t>
        <a:bodyPr/>
        <a:lstStyle/>
        <a:p>
          <a:endParaRPr lang="ru-RU"/>
        </a:p>
      </dgm:t>
    </dgm:pt>
    <dgm:pt modelId="{2BB9F41F-79E4-4781-8EEE-214D5C9609ED}" type="sibTrans" cxnId="{73481B1D-48FD-4A33-BE6B-88B71C1D07CE}">
      <dgm:prSet/>
      <dgm:spPr/>
      <dgm:t>
        <a:bodyPr/>
        <a:lstStyle/>
        <a:p>
          <a:endParaRPr lang="ru-RU"/>
        </a:p>
      </dgm:t>
    </dgm:pt>
    <dgm:pt modelId="{5D726299-E59B-465A-84F3-0CAA1D728E7F}">
      <dgm:prSet phldrT="[Текст]"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15" action="ppaction://hlinksldjump"/>
          </dgm14:cNvPr>
        </a:ext>
      </dgm:extLst>
    </dgm:pt>
    <dgm:pt modelId="{A1F67E83-1732-4482-B3E9-21339D362FDB}" type="parTrans" cxnId="{A381180B-E414-4BB2-81CF-2A7C97F2067A}">
      <dgm:prSet/>
      <dgm:spPr/>
      <dgm:t>
        <a:bodyPr/>
        <a:lstStyle/>
        <a:p>
          <a:endParaRPr lang="ru-RU"/>
        </a:p>
      </dgm:t>
    </dgm:pt>
    <dgm:pt modelId="{04002DBF-0BE6-44C7-9E5E-8A50CEDF3935}" type="sibTrans" cxnId="{A381180B-E414-4BB2-81CF-2A7C97F2067A}">
      <dgm:prSet/>
      <dgm:spPr/>
      <dgm:t>
        <a:bodyPr/>
        <a:lstStyle/>
        <a:p>
          <a:endParaRPr lang="ru-RU"/>
        </a:p>
      </dgm:t>
    </dgm:pt>
    <dgm:pt modelId="{B3C07DAD-A426-43B8-9847-6011DC8FAEE2}">
      <dgm:prSet phldrT="[Текст]"/>
      <dgm:spPr/>
      <dgm:t>
        <a:bodyPr/>
        <a:lstStyle/>
        <a:p>
          <a:r>
            <a:rPr lang="en-US" dirty="0" smtClean="0"/>
            <a:t>Music of GB</a:t>
          </a:r>
          <a:endParaRPr lang="ru-RU" dirty="0"/>
        </a:p>
      </dgm:t>
    </dgm:pt>
    <dgm:pt modelId="{DE5A4282-40E5-4C0A-B2F8-C5D43E24532F}" type="parTrans" cxnId="{8AA9D80C-6FE1-43AD-81F8-53E102E311FB}">
      <dgm:prSet/>
      <dgm:spPr/>
      <dgm:t>
        <a:bodyPr/>
        <a:lstStyle/>
        <a:p>
          <a:endParaRPr lang="ru-RU"/>
        </a:p>
      </dgm:t>
    </dgm:pt>
    <dgm:pt modelId="{BD97DFC4-42B1-4E4D-B6F3-6FEB876F4411}" type="sibTrans" cxnId="{8AA9D80C-6FE1-43AD-81F8-53E102E311FB}">
      <dgm:prSet/>
      <dgm:spPr/>
      <dgm:t>
        <a:bodyPr/>
        <a:lstStyle/>
        <a:p>
          <a:endParaRPr lang="ru-RU"/>
        </a:p>
      </dgm:t>
    </dgm:pt>
    <dgm:pt modelId="{5C51C254-0761-4EEA-AB32-39D511162EB4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16" action="ppaction://hlinksldjump"/>
          </dgm14:cNvPr>
        </a:ext>
      </dgm:extLst>
    </dgm:pt>
    <dgm:pt modelId="{ADE78140-6020-4B63-90F1-0C52F6325365}" type="parTrans" cxnId="{C7B8370C-77AA-49B3-B9FC-D04DC08568C1}">
      <dgm:prSet/>
      <dgm:spPr/>
      <dgm:t>
        <a:bodyPr/>
        <a:lstStyle/>
        <a:p>
          <a:endParaRPr lang="ru-RU"/>
        </a:p>
      </dgm:t>
    </dgm:pt>
    <dgm:pt modelId="{AC53ABFB-E52B-4AC8-9E09-03A4C62B8F61}" type="sibTrans" cxnId="{C7B8370C-77AA-49B3-B9FC-D04DC08568C1}">
      <dgm:prSet/>
      <dgm:spPr/>
      <dgm:t>
        <a:bodyPr/>
        <a:lstStyle/>
        <a:p>
          <a:endParaRPr lang="ru-RU"/>
        </a:p>
      </dgm:t>
    </dgm:pt>
    <dgm:pt modelId="{51CE258F-F9EE-4C33-91BB-70346BBF99A1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17" action="ppaction://hlinksldjump"/>
          </dgm14:cNvPr>
        </a:ext>
      </dgm:extLst>
    </dgm:pt>
    <dgm:pt modelId="{00BDE7CE-B01C-4C7A-ABAA-633D6902B970}" type="parTrans" cxnId="{BC89DE45-D9F7-44E5-94CD-8BCC30D0422C}">
      <dgm:prSet/>
      <dgm:spPr/>
      <dgm:t>
        <a:bodyPr/>
        <a:lstStyle/>
        <a:p>
          <a:endParaRPr lang="ru-RU"/>
        </a:p>
      </dgm:t>
    </dgm:pt>
    <dgm:pt modelId="{8BA9A5D1-9749-4654-9529-EF0B4CCA05E5}" type="sibTrans" cxnId="{BC89DE45-D9F7-44E5-94CD-8BCC30D0422C}">
      <dgm:prSet/>
      <dgm:spPr/>
      <dgm:t>
        <a:bodyPr/>
        <a:lstStyle/>
        <a:p>
          <a:endParaRPr lang="ru-RU"/>
        </a:p>
      </dgm:t>
    </dgm:pt>
    <dgm:pt modelId="{CBEA5485-C9F5-47A6-AE93-C9347D376963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18" action="ppaction://hlinksldjump"/>
          </dgm14:cNvPr>
        </a:ext>
      </dgm:extLst>
    </dgm:pt>
    <dgm:pt modelId="{736E3099-7780-453A-950E-377901A91D08}" type="parTrans" cxnId="{81D5EA62-0D66-42C7-A7DC-10BA513FCD1E}">
      <dgm:prSet/>
      <dgm:spPr/>
      <dgm:t>
        <a:bodyPr/>
        <a:lstStyle/>
        <a:p>
          <a:endParaRPr lang="ru-RU"/>
        </a:p>
      </dgm:t>
    </dgm:pt>
    <dgm:pt modelId="{E5BC8262-5D55-4E9A-88D4-62312DFC3DBA}" type="sibTrans" cxnId="{81D5EA62-0D66-42C7-A7DC-10BA513FCD1E}">
      <dgm:prSet/>
      <dgm:spPr/>
      <dgm:t>
        <a:bodyPr/>
        <a:lstStyle/>
        <a:p>
          <a:endParaRPr lang="ru-RU"/>
        </a:p>
      </dgm:t>
    </dgm:pt>
    <dgm:pt modelId="{CAF2E0AB-B0E0-47A5-B614-30BB304D2D22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19" action="ppaction://hlinksldjump"/>
          </dgm14:cNvPr>
        </a:ext>
      </dgm:extLst>
    </dgm:pt>
    <dgm:pt modelId="{923F3871-D2E7-4C4E-B097-BA99F06AD227}" type="parTrans" cxnId="{1E598DC7-5B51-43F3-9739-E91ABA0D9420}">
      <dgm:prSet/>
      <dgm:spPr/>
      <dgm:t>
        <a:bodyPr/>
        <a:lstStyle/>
        <a:p>
          <a:endParaRPr lang="ru-RU"/>
        </a:p>
      </dgm:t>
    </dgm:pt>
    <dgm:pt modelId="{B762C261-A527-4EDF-A257-2DA1BCBD3064}" type="sibTrans" cxnId="{1E598DC7-5B51-43F3-9739-E91ABA0D9420}">
      <dgm:prSet/>
      <dgm:spPr/>
      <dgm:t>
        <a:bodyPr/>
        <a:lstStyle/>
        <a:p>
          <a:endParaRPr lang="ru-RU"/>
        </a:p>
      </dgm:t>
    </dgm:pt>
    <dgm:pt modelId="{6B3ED901-8679-43D3-865B-171297FBDB80}">
      <dgm:prSet phldrT="[Текст]"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20" action="ppaction://hlinksldjump"/>
          </dgm14:cNvPr>
        </a:ext>
      </dgm:extLst>
    </dgm:pt>
    <dgm:pt modelId="{609EADB2-2CFC-4E44-8BBD-342366590FCC}" type="parTrans" cxnId="{E1B478BF-F411-455E-A937-F7B4BE64C45D}">
      <dgm:prSet/>
      <dgm:spPr/>
      <dgm:t>
        <a:bodyPr/>
        <a:lstStyle/>
        <a:p>
          <a:endParaRPr lang="ru-RU"/>
        </a:p>
      </dgm:t>
    </dgm:pt>
    <dgm:pt modelId="{550468ED-DAF9-4E7F-8B36-F284A51E55CC}" type="sibTrans" cxnId="{E1B478BF-F411-455E-A937-F7B4BE64C45D}">
      <dgm:prSet/>
      <dgm:spPr/>
      <dgm:t>
        <a:bodyPr/>
        <a:lstStyle/>
        <a:p>
          <a:endParaRPr lang="ru-RU"/>
        </a:p>
      </dgm:t>
    </dgm:pt>
    <dgm:pt modelId="{EFFA934E-1351-4F7E-A8F2-2965BB9050C1}">
      <dgm:prSet phldrT="[Текст]"/>
      <dgm:spPr/>
      <dgm:t>
        <a:bodyPr/>
        <a:lstStyle/>
        <a:p>
          <a:r>
            <a:rPr lang="en-US" dirty="0" smtClean="0"/>
            <a:t>Cinema of GB</a:t>
          </a:r>
          <a:endParaRPr lang="ru-RU" dirty="0"/>
        </a:p>
      </dgm:t>
    </dgm:pt>
    <dgm:pt modelId="{EAA4B5B6-7594-47C1-BE82-5FDF362F8D59}" type="parTrans" cxnId="{F9713E4D-CA4B-4361-B8A9-AD15F9FD5DC0}">
      <dgm:prSet/>
      <dgm:spPr/>
      <dgm:t>
        <a:bodyPr/>
        <a:lstStyle/>
        <a:p>
          <a:endParaRPr lang="ru-RU"/>
        </a:p>
      </dgm:t>
    </dgm:pt>
    <dgm:pt modelId="{2C879E92-9909-49FF-85D4-F5BD4C34EC57}" type="sibTrans" cxnId="{F9713E4D-CA4B-4361-B8A9-AD15F9FD5DC0}">
      <dgm:prSet/>
      <dgm:spPr/>
      <dgm:t>
        <a:bodyPr/>
        <a:lstStyle/>
        <a:p>
          <a:endParaRPr lang="ru-RU"/>
        </a:p>
      </dgm:t>
    </dgm:pt>
    <dgm:pt modelId="{3B3E541F-570C-4C8A-9EB4-1B90BC38DD57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21" action="ppaction://hlinksldjump"/>
          </dgm14:cNvPr>
        </a:ext>
      </dgm:extLst>
    </dgm:pt>
    <dgm:pt modelId="{5E328F43-A344-4BC0-BD5F-62D704162A09}" type="parTrans" cxnId="{4EA6DCB3-3242-4B2D-BE5D-BCC37FA9186F}">
      <dgm:prSet/>
      <dgm:spPr/>
      <dgm:t>
        <a:bodyPr/>
        <a:lstStyle/>
        <a:p>
          <a:endParaRPr lang="ru-RU"/>
        </a:p>
      </dgm:t>
    </dgm:pt>
    <dgm:pt modelId="{7E1C5492-70CF-478D-BD0C-5CDDF145CD76}" type="sibTrans" cxnId="{4EA6DCB3-3242-4B2D-BE5D-BCC37FA9186F}">
      <dgm:prSet/>
      <dgm:spPr/>
      <dgm:t>
        <a:bodyPr/>
        <a:lstStyle/>
        <a:p>
          <a:endParaRPr lang="ru-RU"/>
        </a:p>
      </dgm:t>
    </dgm:pt>
    <dgm:pt modelId="{8DA0018A-05DF-47B9-A930-499A07957CFC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22" action="ppaction://hlinksldjump"/>
          </dgm14:cNvPr>
        </a:ext>
      </dgm:extLst>
    </dgm:pt>
    <dgm:pt modelId="{B3F8597F-2441-44CF-B34D-1D328EECDAA3}" type="parTrans" cxnId="{3FEB0DED-BC6A-4D4B-9DA3-A89F9981808F}">
      <dgm:prSet/>
      <dgm:spPr/>
      <dgm:t>
        <a:bodyPr/>
        <a:lstStyle/>
        <a:p>
          <a:endParaRPr lang="ru-RU"/>
        </a:p>
      </dgm:t>
    </dgm:pt>
    <dgm:pt modelId="{1A6AE276-4597-450F-809A-31E05EE139CF}" type="sibTrans" cxnId="{3FEB0DED-BC6A-4D4B-9DA3-A89F9981808F}">
      <dgm:prSet/>
      <dgm:spPr/>
      <dgm:t>
        <a:bodyPr/>
        <a:lstStyle/>
        <a:p>
          <a:endParaRPr lang="ru-RU"/>
        </a:p>
      </dgm:t>
    </dgm:pt>
    <dgm:pt modelId="{D6FA9FF5-6495-46D7-B6AE-22A1285F031B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23" action="ppaction://hlinksldjump"/>
          </dgm14:cNvPr>
        </a:ext>
      </dgm:extLst>
    </dgm:pt>
    <dgm:pt modelId="{70DBD8D4-850C-4A59-872A-DA204155FFEA}" type="parTrans" cxnId="{3C62158B-1228-495E-B920-8431D21524AD}">
      <dgm:prSet/>
      <dgm:spPr/>
      <dgm:t>
        <a:bodyPr/>
        <a:lstStyle/>
        <a:p>
          <a:endParaRPr lang="ru-RU"/>
        </a:p>
      </dgm:t>
    </dgm:pt>
    <dgm:pt modelId="{286BC4B0-4F9F-41E0-9509-A1473059FC9D}" type="sibTrans" cxnId="{3C62158B-1228-495E-B920-8431D21524AD}">
      <dgm:prSet/>
      <dgm:spPr/>
      <dgm:t>
        <a:bodyPr/>
        <a:lstStyle/>
        <a:p>
          <a:endParaRPr lang="ru-RU"/>
        </a:p>
      </dgm:t>
    </dgm:pt>
    <dgm:pt modelId="{CDF528E4-8778-4182-886B-D7B0DDEE2808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24" action="ppaction://hlinksldjump"/>
          </dgm14:cNvPr>
        </a:ext>
      </dgm:extLst>
    </dgm:pt>
    <dgm:pt modelId="{EC0F352C-606F-4703-BA4E-FB62234766CF}" type="parTrans" cxnId="{EB2AE80D-CF9E-4FA3-95E1-0D2288BBE355}">
      <dgm:prSet/>
      <dgm:spPr/>
      <dgm:t>
        <a:bodyPr/>
        <a:lstStyle/>
        <a:p>
          <a:endParaRPr lang="ru-RU"/>
        </a:p>
      </dgm:t>
    </dgm:pt>
    <dgm:pt modelId="{A9E3E3B3-53CA-4757-A5B2-1EE1869A5151}" type="sibTrans" cxnId="{EB2AE80D-CF9E-4FA3-95E1-0D2288BBE355}">
      <dgm:prSet/>
      <dgm:spPr/>
      <dgm:t>
        <a:bodyPr/>
        <a:lstStyle/>
        <a:p>
          <a:endParaRPr lang="ru-RU"/>
        </a:p>
      </dgm:t>
    </dgm:pt>
    <dgm:pt modelId="{B47363E5-949D-4080-A04F-E1014329C294}">
      <dgm:prSet phldrT="[Текст]"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25" action="ppaction://hlinksldjump"/>
          </dgm14:cNvPr>
        </a:ext>
      </dgm:extLst>
    </dgm:pt>
    <dgm:pt modelId="{DEFA2E4F-D072-4FA8-B86B-0B568D6304A2}" type="parTrans" cxnId="{E5E49EF8-2E44-48FA-BC87-D8352EB70B0B}">
      <dgm:prSet/>
      <dgm:spPr/>
      <dgm:t>
        <a:bodyPr/>
        <a:lstStyle/>
        <a:p>
          <a:endParaRPr lang="ru-RU"/>
        </a:p>
      </dgm:t>
    </dgm:pt>
    <dgm:pt modelId="{9F50A304-951A-4935-BBDD-90F7DBD68381}" type="sibTrans" cxnId="{E5E49EF8-2E44-48FA-BC87-D8352EB70B0B}">
      <dgm:prSet/>
      <dgm:spPr/>
      <dgm:t>
        <a:bodyPr/>
        <a:lstStyle/>
        <a:p>
          <a:endParaRPr lang="ru-RU"/>
        </a:p>
      </dgm:t>
    </dgm:pt>
    <dgm:pt modelId="{51FE9DDE-3D39-4746-89C7-EAFD1AD9EF85}">
      <dgm:prSet phldrT="[Текст]"/>
      <dgm:spPr/>
      <dgm:t>
        <a:bodyPr/>
        <a:lstStyle/>
        <a:p>
          <a:r>
            <a:rPr lang="en-US" dirty="0" err="1" smtClean="0"/>
            <a:t>Celebritirs</a:t>
          </a:r>
          <a:r>
            <a:rPr lang="en-US" dirty="0" smtClean="0"/>
            <a:t> of GB</a:t>
          </a:r>
          <a:endParaRPr lang="ru-RU" dirty="0"/>
        </a:p>
      </dgm:t>
    </dgm:pt>
    <dgm:pt modelId="{F4CF733B-AA88-4137-8B83-D004D6C2350F}" type="parTrans" cxnId="{FB36C2B7-0E84-487E-97CC-A940B7BAD4A4}">
      <dgm:prSet/>
      <dgm:spPr/>
      <dgm:t>
        <a:bodyPr/>
        <a:lstStyle/>
        <a:p>
          <a:endParaRPr lang="ru-RU"/>
        </a:p>
      </dgm:t>
    </dgm:pt>
    <dgm:pt modelId="{2BCFB62D-6DD3-488D-85E4-B4CFF7313EDE}" type="sibTrans" cxnId="{FB36C2B7-0E84-487E-97CC-A940B7BAD4A4}">
      <dgm:prSet/>
      <dgm:spPr/>
      <dgm:t>
        <a:bodyPr/>
        <a:lstStyle/>
        <a:p>
          <a:endParaRPr lang="ru-RU"/>
        </a:p>
      </dgm:t>
    </dgm:pt>
    <dgm:pt modelId="{76A2B13F-19B4-4505-B671-608986E07E2E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26" action="ppaction://hlinksldjump"/>
          </dgm14:cNvPr>
        </a:ext>
      </dgm:extLst>
    </dgm:pt>
    <dgm:pt modelId="{E7764886-3A4F-45F4-B400-8810CA6C47CD}" type="parTrans" cxnId="{D1BE64F4-39FC-436F-A2A9-CD54DAC054C3}">
      <dgm:prSet/>
      <dgm:spPr/>
      <dgm:t>
        <a:bodyPr/>
        <a:lstStyle/>
        <a:p>
          <a:endParaRPr lang="ru-RU"/>
        </a:p>
      </dgm:t>
    </dgm:pt>
    <dgm:pt modelId="{FB8E3DAB-5917-460D-8D90-AA5FBD451709}" type="sibTrans" cxnId="{D1BE64F4-39FC-436F-A2A9-CD54DAC054C3}">
      <dgm:prSet/>
      <dgm:spPr/>
      <dgm:t>
        <a:bodyPr/>
        <a:lstStyle/>
        <a:p>
          <a:endParaRPr lang="ru-RU"/>
        </a:p>
      </dgm:t>
    </dgm:pt>
    <dgm:pt modelId="{3DFCF975-1F83-460F-9AAC-33803F15775E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27" action="ppaction://hlinksldjump"/>
          </dgm14:cNvPr>
        </a:ext>
      </dgm:extLst>
    </dgm:pt>
    <dgm:pt modelId="{714EE552-1CD8-480D-A015-B1CA80B17521}" type="parTrans" cxnId="{B9137F59-6A24-4E22-8B4E-40847A8D56E4}">
      <dgm:prSet/>
      <dgm:spPr/>
      <dgm:t>
        <a:bodyPr/>
        <a:lstStyle/>
        <a:p>
          <a:endParaRPr lang="ru-RU"/>
        </a:p>
      </dgm:t>
    </dgm:pt>
    <dgm:pt modelId="{12D13657-32C9-4DA7-9C9C-5ADBBFC9B36C}" type="sibTrans" cxnId="{B9137F59-6A24-4E22-8B4E-40847A8D56E4}">
      <dgm:prSet/>
      <dgm:spPr/>
      <dgm:t>
        <a:bodyPr/>
        <a:lstStyle/>
        <a:p>
          <a:endParaRPr lang="ru-RU"/>
        </a:p>
      </dgm:t>
    </dgm:pt>
    <dgm:pt modelId="{1E740A71-5E8A-429B-A75F-B9E86A8D3A1D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28" action="ppaction://hlinksldjump"/>
          </dgm14:cNvPr>
        </a:ext>
      </dgm:extLst>
    </dgm:pt>
    <dgm:pt modelId="{5923F0BE-6485-480C-8AFC-D8B56D04F431}" type="parTrans" cxnId="{A9B44E52-8E6C-47B2-988E-D6127640DC93}">
      <dgm:prSet/>
      <dgm:spPr/>
      <dgm:t>
        <a:bodyPr/>
        <a:lstStyle/>
        <a:p>
          <a:endParaRPr lang="ru-RU"/>
        </a:p>
      </dgm:t>
    </dgm:pt>
    <dgm:pt modelId="{1A8F4B9C-1BDA-40C8-8787-AEEEEAB21779}" type="sibTrans" cxnId="{A9B44E52-8E6C-47B2-988E-D6127640DC93}">
      <dgm:prSet/>
      <dgm:spPr/>
      <dgm:t>
        <a:bodyPr/>
        <a:lstStyle/>
        <a:p>
          <a:endParaRPr lang="ru-RU"/>
        </a:p>
      </dgm:t>
    </dgm:pt>
    <dgm:pt modelId="{55F685F9-3A7F-4A60-B81F-EB91E8DBE7FC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29" action="ppaction://hlinksldjump"/>
          </dgm14:cNvPr>
        </a:ext>
      </dgm:extLst>
    </dgm:pt>
    <dgm:pt modelId="{640DA799-297B-4217-A6A4-5137DC8BA29C}" type="parTrans" cxnId="{9A54AE89-0C37-44D4-82B1-83CC3182981B}">
      <dgm:prSet/>
      <dgm:spPr/>
      <dgm:t>
        <a:bodyPr/>
        <a:lstStyle/>
        <a:p>
          <a:endParaRPr lang="ru-RU"/>
        </a:p>
      </dgm:t>
    </dgm:pt>
    <dgm:pt modelId="{A42E5177-823E-4DDE-A56E-9F111649254E}" type="sibTrans" cxnId="{9A54AE89-0C37-44D4-82B1-83CC3182981B}">
      <dgm:prSet/>
      <dgm:spPr/>
      <dgm:t>
        <a:bodyPr/>
        <a:lstStyle/>
        <a:p>
          <a:endParaRPr lang="ru-RU"/>
        </a:p>
      </dgm:t>
    </dgm:pt>
    <dgm:pt modelId="{A3F73167-B598-4314-829A-E7A05684EA9F}">
      <dgm:prSet phldrT="[Текст]"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30" action="ppaction://hlinksldjump"/>
          </dgm14:cNvPr>
        </a:ext>
      </dgm:extLst>
    </dgm:pt>
    <dgm:pt modelId="{8463FD0C-94D7-47D5-8F2A-3481A5FB54AA}" type="parTrans" cxnId="{B80AAA86-1096-4D19-AF90-E5797E44868F}">
      <dgm:prSet/>
      <dgm:spPr/>
      <dgm:t>
        <a:bodyPr/>
        <a:lstStyle/>
        <a:p>
          <a:endParaRPr lang="ru-RU"/>
        </a:p>
      </dgm:t>
    </dgm:pt>
    <dgm:pt modelId="{769E5374-382F-44AB-9E77-576728E438CB}" type="sibTrans" cxnId="{B80AAA86-1096-4D19-AF90-E5797E44868F}">
      <dgm:prSet/>
      <dgm:spPr/>
      <dgm:t>
        <a:bodyPr/>
        <a:lstStyle/>
        <a:p>
          <a:endParaRPr lang="ru-RU"/>
        </a:p>
      </dgm:t>
    </dgm:pt>
    <dgm:pt modelId="{89B2C0A3-208C-45A5-907F-2BD80CD6A317}" type="pres">
      <dgm:prSet presAssocID="{5FBC9877-B9FE-48CA-AB59-E8809F8459E1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165E5AE-73D3-4CCA-8675-007869047226}" type="pres">
      <dgm:prSet presAssocID="{7EDD02E6-DBC3-4840-B5D4-8CC55440F40F}" presName="compNode" presStyleCnt="0"/>
      <dgm:spPr/>
    </dgm:pt>
    <dgm:pt modelId="{411C9EBA-817E-492A-9F35-72751EC843AE}" type="pres">
      <dgm:prSet presAssocID="{7EDD02E6-DBC3-4840-B5D4-8CC55440F40F}" presName="aNode" presStyleLbl="bgShp" presStyleIdx="0" presStyleCnt="6"/>
      <dgm:spPr/>
      <dgm:t>
        <a:bodyPr/>
        <a:lstStyle/>
        <a:p>
          <a:endParaRPr lang="ru-RU"/>
        </a:p>
      </dgm:t>
    </dgm:pt>
    <dgm:pt modelId="{5A830825-60DC-4EAA-915D-18E894EBBA8E}" type="pres">
      <dgm:prSet presAssocID="{7EDD02E6-DBC3-4840-B5D4-8CC55440F40F}" presName="textNode" presStyleLbl="bgShp" presStyleIdx="0" presStyleCnt="6"/>
      <dgm:spPr/>
      <dgm:t>
        <a:bodyPr/>
        <a:lstStyle/>
        <a:p>
          <a:endParaRPr lang="ru-RU"/>
        </a:p>
      </dgm:t>
    </dgm:pt>
    <dgm:pt modelId="{B13464D0-9078-4A83-9D54-14B2767E51B9}" type="pres">
      <dgm:prSet presAssocID="{7EDD02E6-DBC3-4840-B5D4-8CC55440F40F}" presName="compChildNode" presStyleCnt="0"/>
      <dgm:spPr/>
    </dgm:pt>
    <dgm:pt modelId="{821BAFCF-7868-4254-A71B-7F3145268DD1}" type="pres">
      <dgm:prSet presAssocID="{7EDD02E6-DBC3-4840-B5D4-8CC55440F40F}" presName="theInnerList" presStyleCnt="0"/>
      <dgm:spPr/>
    </dgm:pt>
    <dgm:pt modelId="{6D61FAF9-C725-4985-94CA-B7B0D5B5E1A8}" type="pres">
      <dgm:prSet presAssocID="{A9DCBF84-5635-48E0-BA94-EA7E19A0DE9A}" presName="childNode" presStyleLbl="node1" presStyleIdx="0" presStyleCnt="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740431-F07B-49A0-8B7D-C1B90F4CE6FD}" type="pres">
      <dgm:prSet presAssocID="{A9DCBF84-5635-48E0-BA94-EA7E19A0DE9A}" presName="aSpace2" presStyleCnt="0"/>
      <dgm:spPr/>
    </dgm:pt>
    <dgm:pt modelId="{99FE980D-0074-43C3-BE2C-3B28D5D45975}" type="pres">
      <dgm:prSet presAssocID="{F7890B37-19D9-4374-AEE3-D6623A0C3F23}" presName="childNode" presStyleLbl="node1" presStyleIdx="1" presStyleCnt="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CF1035-D27F-4453-B7FE-4711C05F854F}" type="pres">
      <dgm:prSet presAssocID="{F7890B37-19D9-4374-AEE3-D6623A0C3F23}" presName="aSpace2" presStyleCnt="0"/>
      <dgm:spPr/>
    </dgm:pt>
    <dgm:pt modelId="{93DAB0DB-F3BC-40B0-9D83-3E0C313C7A9B}" type="pres">
      <dgm:prSet presAssocID="{85D075B5-793D-44EB-BD75-9729649F3BD9}" presName="childNode" presStyleLbl="node1" presStyleIdx="2" presStyleCnt="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9292D9-4231-4753-8C94-6C583132C2E5}" type="pres">
      <dgm:prSet presAssocID="{85D075B5-793D-44EB-BD75-9729649F3BD9}" presName="aSpace2" presStyleCnt="0"/>
      <dgm:spPr/>
    </dgm:pt>
    <dgm:pt modelId="{AA66D0E2-C413-48E3-AAA2-18B32DA68A04}" type="pres">
      <dgm:prSet presAssocID="{230FB7F5-69FD-4E79-9664-FBB6F519DB64}" presName="childNode" presStyleLbl="node1" presStyleIdx="3" presStyleCnt="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C656AB-868D-4C7D-9D22-1F9379686D51}" type="pres">
      <dgm:prSet presAssocID="{230FB7F5-69FD-4E79-9664-FBB6F519DB64}" presName="aSpace2" presStyleCnt="0"/>
      <dgm:spPr/>
    </dgm:pt>
    <dgm:pt modelId="{C1CC1667-5E26-470C-B7C7-F7B1BE39D003}" type="pres">
      <dgm:prSet presAssocID="{8168FF55-8B0B-41E3-97B9-FC2FA5B49898}" presName="childNode" presStyleLbl="node1" presStyleIdx="4" presStyleCnt="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B6AAEA-8C0E-4C66-A4F2-DECBC5B55126}" type="pres">
      <dgm:prSet presAssocID="{7EDD02E6-DBC3-4840-B5D4-8CC55440F40F}" presName="aSpace" presStyleCnt="0"/>
      <dgm:spPr/>
    </dgm:pt>
    <dgm:pt modelId="{2E111FB5-225B-4703-BF0D-998148F419A4}" type="pres">
      <dgm:prSet presAssocID="{A6F2AFC9-CD5D-4651-9457-9FF97F22E7C4}" presName="compNode" presStyleCnt="0"/>
      <dgm:spPr/>
    </dgm:pt>
    <dgm:pt modelId="{7792F627-7424-4570-AC7E-DBF6A14E97A2}" type="pres">
      <dgm:prSet presAssocID="{A6F2AFC9-CD5D-4651-9457-9FF97F22E7C4}" presName="aNode" presStyleLbl="bgShp" presStyleIdx="1" presStyleCnt="6"/>
      <dgm:spPr/>
      <dgm:t>
        <a:bodyPr/>
        <a:lstStyle/>
        <a:p>
          <a:endParaRPr lang="ru-RU"/>
        </a:p>
      </dgm:t>
    </dgm:pt>
    <dgm:pt modelId="{F5475C66-8E51-4F0D-8AD9-612BDD19F89D}" type="pres">
      <dgm:prSet presAssocID="{A6F2AFC9-CD5D-4651-9457-9FF97F22E7C4}" presName="textNode" presStyleLbl="bgShp" presStyleIdx="1" presStyleCnt="6"/>
      <dgm:spPr/>
      <dgm:t>
        <a:bodyPr/>
        <a:lstStyle/>
        <a:p>
          <a:endParaRPr lang="ru-RU"/>
        </a:p>
      </dgm:t>
    </dgm:pt>
    <dgm:pt modelId="{5420E080-2936-4337-9D42-D3E6624008DA}" type="pres">
      <dgm:prSet presAssocID="{A6F2AFC9-CD5D-4651-9457-9FF97F22E7C4}" presName="compChildNode" presStyleCnt="0"/>
      <dgm:spPr/>
    </dgm:pt>
    <dgm:pt modelId="{F84EA93E-2205-4686-9693-8AA9CE7F4FEA}" type="pres">
      <dgm:prSet presAssocID="{A6F2AFC9-CD5D-4651-9457-9FF97F22E7C4}" presName="theInnerList" presStyleCnt="0"/>
      <dgm:spPr/>
    </dgm:pt>
    <dgm:pt modelId="{4AF7392F-6B45-49F2-855D-CAD057E17327}" type="pres">
      <dgm:prSet presAssocID="{D56C4AC5-1014-4AB4-A430-5E504EC64EFC}" presName="childNode" presStyleLbl="node1" presStyleIdx="5" presStyleCnt="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92231C-45E2-47C8-AC7D-E0B9F5F223D0}" type="pres">
      <dgm:prSet presAssocID="{D56C4AC5-1014-4AB4-A430-5E504EC64EFC}" presName="aSpace2" presStyleCnt="0"/>
      <dgm:spPr/>
    </dgm:pt>
    <dgm:pt modelId="{808497C2-813E-42BD-A8B2-8D86D49176C0}" type="pres">
      <dgm:prSet presAssocID="{FB9E079E-6EA8-444A-8711-CF14999346EF}" presName="childNode" presStyleLbl="node1" presStyleIdx="6" presStyleCnt="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3D090D-B3D3-4823-9E59-57D1ADB9909D}" type="pres">
      <dgm:prSet presAssocID="{FB9E079E-6EA8-444A-8711-CF14999346EF}" presName="aSpace2" presStyleCnt="0"/>
      <dgm:spPr/>
    </dgm:pt>
    <dgm:pt modelId="{C9AA1092-C72C-4E81-AEB6-ADA39188ED74}" type="pres">
      <dgm:prSet presAssocID="{83550F34-17A6-461F-9126-D25737E31196}" presName="childNode" presStyleLbl="node1" presStyleIdx="7" presStyleCnt="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E00784-F745-4673-B9EB-DE8F87DF9008}" type="pres">
      <dgm:prSet presAssocID="{83550F34-17A6-461F-9126-D25737E31196}" presName="aSpace2" presStyleCnt="0"/>
      <dgm:spPr/>
    </dgm:pt>
    <dgm:pt modelId="{8A8BFF3C-B853-4749-8AC5-FB52E494BAD0}" type="pres">
      <dgm:prSet presAssocID="{A7EE6AFE-76A8-4206-BA0A-CF59DDCC1F5A}" presName="childNode" presStyleLbl="node1" presStyleIdx="8" presStyleCnt="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E2CA21-8D90-417E-B70A-BB754FF7DD3F}" type="pres">
      <dgm:prSet presAssocID="{A7EE6AFE-76A8-4206-BA0A-CF59DDCC1F5A}" presName="aSpace2" presStyleCnt="0"/>
      <dgm:spPr/>
    </dgm:pt>
    <dgm:pt modelId="{72FBF78E-BAF3-4704-AF61-B83A8B9E18C6}" type="pres">
      <dgm:prSet presAssocID="{E5C40DF8-F203-4D18-8F66-D426AD33012F}" presName="childNode" presStyleLbl="node1" presStyleIdx="9" presStyleCnt="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3F6570-44AE-47F4-BD05-51D6C45EF8E6}" type="pres">
      <dgm:prSet presAssocID="{A6F2AFC9-CD5D-4651-9457-9FF97F22E7C4}" presName="aSpace" presStyleCnt="0"/>
      <dgm:spPr/>
    </dgm:pt>
    <dgm:pt modelId="{A779FEDF-BB23-4457-9E11-8F40BC8A10F0}" type="pres">
      <dgm:prSet presAssocID="{4F756688-41CF-4ECA-B788-0FDDF535ECD8}" presName="compNode" presStyleCnt="0"/>
      <dgm:spPr/>
    </dgm:pt>
    <dgm:pt modelId="{BA2FBDB0-D506-4551-A64C-E369A27BCA6A}" type="pres">
      <dgm:prSet presAssocID="{4F756688-41CF-4ECA-B788-0FDDF535ECD8}" presName="aNode" presStyleLbl="bgShp" presStyleIdx="2" presStyleCnt="6"/>
      <dgm:spPr/>
      <dgm:t>
        <a:bodyPr/>
        <a:lstStyle/>
        <a:p>
          <a:endParaRPr lang="ru-RU"/>
        </a:p>
      </dgm:t>
    </dgm:pt>
    <dgm:pt modelId="{0BAB9943-BB59-482B-B356-5C609177CEC6}" type="pres">
      <dgm:prSet presAssocID="{4F756688-41CF-4ECA-B788-0FDDF535ECD8}" presName="textNode" presStyleLbl="bgShp" presStyleIdx="2" presStyleCnt="6"/>
      <dgm:spPr/>
      <dgm:t>
        <a:bodyPr/>
        <a:lstStyle/>
        <a:p>
          <a:endParaRPr lang="ru-RU"/>
        </a:p>
      </dgm:t>
    </dgm:pt>
    <dgm:pt modelId="{5EB8FE53-B1F9-46DF-979D-A93F8358E654}" type="pres">
      <dgm:prSet presAssocID="{4F756688-41CF-4ECA-B788-0FDDF535ECD8}" presName="compChildNode" presStyleCnt="0"/>
      <dgm:spPr/>
    </dgm:pt>
    <dgm:pt modelId="{D4C43C6E-8823-4B8E-9F00-3ABADA660A24}" type="pres">
      <dgm:prSet presAssocID="{4F756688-41CF-4ECA-B788-0FDDF535ECD8}" presName="theInnerList" presStyleCnt="0"/>
      <dgm:spPr/>
    </dgm:pt>
    <dgm:pt modelId="{E7F5A40E-5172-473C-BC6D-29EA02649384}" type="pres">
      <dgm:prSet presAssocID="{6515DF99-36C3-4C65-9BC7-ED8E077D4E87}" presName="childNode" presStyleLbl="node1" presStyleIdx="10" presStyleCnt="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CEB6C9-A3CD-4177-9574-FAAA47619E51}" type="pres">
      <dgm:prSet presAssocID="{6515DF99-36C3-4C65-9BC7-ED8E077D4E87}" presName="aSpace2" presStyleCnt="0"/>
      <dgm:spPr/>
    </dgm:pt>
    <dgm:pt modelId="{532D429E-6054-488A-8BA6-0059D79586F9}" type="pres">
      <dgm:prSet presAssocID="{FC63142E-06C2-4044-9451-2E51B963C313}" presName="childNode" presStyleLbl="node1" presStyleIdx="11" presStyleCnt="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2BC5E9-C5C9-423B-97D8-A39C5A235A35}" type="pres">
      <dgm:prSet presAssocID="{FC63142E-06C2-4044-9451-2E51B963C313}" presName="aSpace2" presStyleCnt="0"/>
      <dgm:spPr/>
    </dgm:pt>
    <dgm:pt modelId="{4C95B441-249F-4A79-ACE7-E412DB8743BC}" type="pres">
      <dgm:prSet presAssocID="{F92C4164-3BD5-48FB-870D-BEFF79F9EC51}" presName="childNode" presStyleLbl="node1" presStyleIdx="12" presStyleCnt="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E6135D-D07C-42B8-BBA9-932C0DDD5D5D}" type="pres">
      <dgm:prSet presAssocID="{F92C4164-3BD5-48FB-870D-BEFF79F9EC51}" presName="aSpace2" presStyleCnt="0"/>
      <dgm:spPr/>
    </dgm:pt>
    <dgm:pt modelId="{F6158964-5D94-4B72-8A97-BBCD1FE21B4A}" type="pres">
      <dgm:prSet presAssocID="{89DAAF25-CCEF-4E2A-831F-8D573C27E9FC}" presName="childNode" presStyleLbl="node1" presStyleIdx="13" presStyleCnt="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D9DE9D-4936-4027-ADC9-CED09FD6CAB2}" type="pres">
      <dgm:prSet presAssocID="{89DAAF25-CCEF-4E2A-831F-8D573C27E9FC}" presName="aSpace2" presStyleCnt="0"/>
      <dgm:spPr/>
    </dgm:pt>
    <dgm:pt modelId="{85FB4B17-F1BA-44B4-93A2-2FD6E3E3CE3A}" type="pres">
      <dgm:prSet presAssocID="{5D726299-E59B-465A-84F3-0CAA1D728E7F}" presName="childNode" presStyleLbl="node1" presStyleIdx="14" presStyleCnt="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24A8F2-69CB-47D4-B45E-16CE14B17598}" type="pres">
      <dgm:prSet presAssocID="{4F756688-41CF-4ECA-B788-0FDDF535ECD8}" presName="aSpace" presStyleCnt="0"/>
      <dgm:spPr/>
    </dgm:pt>
    <dgm:pt modelId="{A0F7A0B8-C381-4BF2-B422-277000E0AC92}" type="pres">
      <dgm:prSet presAssocID="{B3C07DAD-A426-43B8-9847-6011DC8FAEE2}" presName="compNode" presStyleCnt="0"/>
      <dgm:spPr/>
    </dgm:pt>
    <dgm:pt modelId="{E7819926-CCA3-47FC-834B-84866E69D98C}" type="pres">
      <dgm:prSet presAssocID="{B3C07DAD-A426-43B8-9847-6011DC8FAEE2}" presName="aNode" presStyleLbl="bgShp" presStyleIdx="3" presStyleCnt="6" custLinFactNeighborX="-1357" custLinFactNeighborY="281"/>
      <dgm:spPr/>
      <dgm:t>
        <a:bodyPr/>
        <a:lstStyle/>
        <a:p>
          <a:endParaRPr lang="ru-RU"/>
        </a:p>
      </dgm:t>
    </dgm:pt>
    <dgm:pt modelId="{C80E8294-41DF-4644-B083-35E5A9FCDC32}" type="pres">
      <dgm:prSet presAssocID="{B3C07DAD-A426-43B8-9847-6011DC8FAEE2}" presName="textNode" presStyleLbl="bgShp" presStyleIdx="3" presStyleCnt="6"/>
      <dgm:spPr/>
      <dgm:t>
        <a:bodyPr/>
        <a:lstStyle/>
        <a:p>
          <a:endParaRPr lang="ru-RU"/>
        </a:p>
      </dgm:t>
    </dgm:pt>
    <dgm:pt modelId="{DA9A1CEA-52F0-4021-A219-1CD885979A0C}" type="pres">
      <dgm:prSet presAssocID="{B3C07DAD-A426-43B8-9847-6011DC8FAEE2}" presName="compChildNode" presStyleCnt="0"/>
      <dgm:spPr/>
    </dgm:pt>
    <dgm:pt modelId="{F5FB723E-83BE-4AC3-93EB-EF3C3C60BF5E}" type="pres">
      <dgm:prSet presAssocID="{B3C07DAD-A426-43B8-9847-6011DC8FAEE2}" presName="theInnerList" presStyleCnt="0"/>
      <dgm:spPr/>
    </dgm:pt>
    <dgm:pt modelId="{E781B518-FBD9-448F-B554-D8E1C0BDCC96}" type="pres">
      <dgm:prSet presAssocID="{5C51C254-0761-4EEA-AB32-39D511162EB4}" presName="childNode" presStyleLbl="node1" presStyleIdx="15" presStyleCnt="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E40310-3CA0-42E9-B4B0-FBDCED166EFD}" type="pres">
      <dgm:prSet presAssocID="{5C51C254-0761-4EEA-AB32-39D511162EB4}" presName="aSpace2" presStyleCnt="0"/>
      <dgm:spPr/>
    </dgm:pt>
    <dgm:pt modelId="{26434BFF-2FBE-4B34-AA0B-AF58C6FC08B8}" type="pres">
      <dgm:prSet presAssocID="{51CE258F-F9EE-4C33-91BB-70346BBF99A1}" presName="childNode" presStyleLbl="node1" presStyleIdx="16" presStyleCnt="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4DB90A-BA21-48D9-BDEA-DFB52D384473}" type="pres">
      <dgm:prSet presAssocID="{51CE258F-F9EE-4C33-91BB-70346BBF99A1}" presName="aSpace2" presStyleCnt="0"/>
      <dgm:spPr/>
    </dgm:pt>
    <dgm:pt modelId="{801270AD-8A6A-46B2-8038-401C77FF9A0D}" type="pres">
      <dgm:prSet presAssocID="{CBEA5485-C9F5-47A6-AE93-C9347D376963}" presName="childNode" presStyleLbl="node1" presStyleIdx="17" presStyleCnt="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724118-FD6A-4F73-97E4-3A456C4656DD}" type="pres">
      <dgm:prSet presAssocID="{CBEA5485-C9F5-47A6-AE93-C9347D376963}" presName="aSpace2" presStyleCnt="0"/>
      <dgm:spPr/>
    </dgm:pt>
    <dgm:pt modelId="{8DBAA532-E671-4C66-AA2E-5D5F73E27459}" type="pres">
      <dgm:prSet presAssocID="{CAF2E0AB-B0E0-47A5-B614-30BB304D2D22}" presName="childNode" presStyleLbl="node1" presStyleIdx="18" presStyleCnt="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AD935C-BD89-4635-B3F1-74B23F7D8693}" type="pres">
      <dgm:prSet presAssocID="{CAF2E0AB-B0E0-47A5-B614-30BB304D2D22}" presName="aSpace2" presStyleCnt="0"/>
      <dgm:spPr/>
    </dgm:pt>
    <dgm:pt modelId="{D398598F-B570-4F13-80CC-1E6E88DF039D}" type="pres">
      <dgm:prSet presAssocID="{6B3ED901-8679-43D3-865B-171297FBDB80}" presName="childNode" presStyleLbl="node1" presStyleIdx="19" presStyleCnt="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FE584F-EF5E-4A2E-8001-342422E76669}" type="pres">
      <dgm:prSet presAssocID="{B3C07DAD-A426-43B8-9847-6011DC8FAEE2}" presName="aSpace" presStyleCnt="0"/>
      <dgm:spPr/>
    </dgm:pt>
    <dgm:pt modelId="{0458BC39-6985-4BA9-B048-F01556D62ADA}" type="pres">
      <dgm:prSet presAssocID="{EFFA934E-1351-4F7E-A8F2-2965BB9050C1}" presName="compNode" presStyleCnt="0"/>
      <dgm:spPr/>
    </dgm:pt>
    <dgm:pt modelId="{86FB9A70-8DBD-409E-9B9F-19369E5B60EF}" type="pres">
      <dgm:prSet presAssocID="{EFFA934E-1351-4F7E-A8F2-2965BB9050C1}" presName="aNode" presStyleLbl="bgShp" presStyleIdx="4" presStyleCnt="6"/>
      <dgm:spPr/>
      <dgm:t>
        <a:bodyPr/>
        <a:lstStyle/>
        <a:p>
          <a:endParaRPr lang="ru-RU"/>
        </a:p>
      </dgm:t>
    </dgm:pt>
    <dgm:pt modelId="{E7A508B7-359D-4692-A44A-18D8B9102833}" type="pres">
      <dgm:prSet presAssocID="{EFFA934E-1351-4F7E-A8F2-2965BB9050C1}" presName="textNode" presStyleLbl="bgShp" presStyleIdx="4" presStyleCnt="6"/>
      <dgm:spPr/>
      <dgm:t>
        <a:bodyPr/>
        <a:lstStyle/>
        <a:p>
          <a:endParaRPr lang="ru-RU"/>
        </a:p>
      </dgm:t>
    </dgm:pt>
    <dgm:pt modelId="{6A0D93F6-25E6-4F42-8E2A-348CF43578D8}" type="pres">
      <dgm:prSet presAssocID="{EFFA934E-1351-4F7E-A8F2-2965BB9050C1}" presName="compChildNode" presStyleCnt="0"/>
      <dgm:spPr/>
    </dgm:pt>
    <dgm:pt modelId="{36245E45-3E18-4439-84C6-954305D4A299}" type="pres">
      <dgm:prSet presAssocID="{EFFA934E-1351-4F7E-A8F2-2965BB9050C1}" presName="theInnerList" presStyleCnt="0"/>
      <dgm:spPr/>
    </dgm:pt>
    <dgm:pt modelId="{80B167A2-6770-4237-9B0A-1209BCD68695}" type="pres">
      <dgm:prSet presAssocID="{3B3E541F-570C-4C8A-9EB4-1B90BC38DD57}" presName="childNode" presStyleLbl="node1" presStyleIdx="20" presStyleCnt="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777010-57BC-4039-893F-A730EAA0A7B6}" type="pres">
      <dgm:prSet presAssocID="{3B3E541F-570C-4C8A-9EB4-1B90BC38DD57}" presName="aSpace2" presStyleCnt="0"/>
      <dgm:spPr/>
    </dgm:pt>
    <dgm:pt modelId="{59CCAAB0-DCA4-4FD2-AECD-819DA711653B}" type="pres">
      <dgm:prSet presAssocID="{8DA0018A-05DF-47B9-A930-499A07957CFC}" presName="childNode" presStyleLbl="node1" presStyleIdx="21" presStyleCnt="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63CD6A-6537-44AE-A9ED-65E7CA490A4F}" type="pres">
      <dgm:prSet presAssocID="{8DA0018A-05DF-47B9-A930-499A07957CFC}" presName="aSpace2" presStyleCnt="0"/>
      <dgm:spPr/>
    </dgm:pt>
    <dgm:pt modelId="{143C94E1-53B0-460E-B393-4C957EFA32EC}" type="pres">
      <dgm:prSet presAssocID="{D6FA9FF5-6495-46D7-B6AE-22A1285F031B}" presName="childNode" presStyleLbl="node1" presStyleIdx="22" presStyleCnt="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300A4E-3BD2-4727-BD75-E3905684054C}" type="pres">
      <dgm:prSet presAssocID="{D6FA9FF5-6495-46D7-B6AE-22A1285F031B}" presName="aSpace2" presStyleCnt="0"/>
      <dgm:spPr/>
    </dgm:pt>
    <dgm:pt modelId="{E7B6EE18-4041-4240-807A-E723E0F33516}" type="pres">
      <dgm:prSet presAssocID="{CDF528E4-8778-4182-886B-D7B0DDEE2808}" presName="childNode" presStyleLbl="node1" presStyleIdx="23" presStyleCnt="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C60C51-9AFF-4081-9E4A-B44961539330}" type="pres">
      <dgm:prSet presAssocID="{CDF528E4-8778-4182-886B-D7B0DDEE2808}" presName="aSpace2" presStyleCnt="0"/>
      <dgm:spPr/>
    </dgm:pt>
    <dgm:pt modelId="{3CFF599D-4971-47BB-86BB-25924D7CDB6F}" type="pres">
      <dgm:prSet presAssocID="{B47363E5-949D-4080-A04F-E1014329C294}" presName="childNode" presStyleLbl="node1" presStyleIdx="24" presStyleCnt="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D0024C-DBB3-473A-8A36-F629A335DDF1}" type="pres">
      <dgm:prSet presAssocID="{EFFA934E-1351-4F7E-A8F2-2965BB9050C1}" presName="aSpace" presStyleCnt="0"/>
      <dgm:spPr/>
    </dgm:pt>
    <dgm:pt modelId="{0276D8D1-8550-45F9-B502-524DA2681FC8}" type="pres">
      <dgm:prSet presAssocID="{51FE9DDE-3D39-4746-89C7-EAFD1AD9EF85}" presName="compNode" presStyleCnt="0"/>
      <dgm:spPr/>
    </dgm:pt>
    <dgm:pt modelId="{848B716A-4D33-49D0-A532-B89C14435BCD}" type="pres">
      <dgm:prSet presAssocID="{51FE9DDE-3D39-4746-89C7-EAFD1AD9EF85}" presName="aNode" presStyleLbl="bgShp" presStyleIdx="5" presStyleCnt="6"/>
      <dgm:spPr/>
      <dgm:t>
        <a:bodyPr/>
        <a:lstStyle/>
        <a:p>
          <a:endParaRPr lang="ru-RU"/>
        </a:p>
      </dgm:t>
    </dgm:pt>
    <dgm:pt modelId="{D1E699B8-F20F-407A-9AB4-7069C1A9A3F3}" type="pres">
      <dgm:prSet presAssocID="{51FE9DDE-3D39-4746-89C7-EAFD1AD9EF85}" presName="textNode" presStyleLbl="bgShp" presStyleIdx="5" presStyleCnt="6"/>
      <dgm:spPr/>
      <dgm:t>
        <a:bodyPr/>
        <a:lstStyle/>
        <a:p>
          <a:endParaRPr lang="ru-RU"/>
        </a:p>
      </dgm:t>
    </dgm:pt>
    <dgm:pt modelId="{AC4ADE34-1B3D-4041-8B62-2515F4AAB044}" type="pres">
      <dgm:prSet presAssocID="{51FE9DDE-3D39-4746-89C7-EAFD1AD9EF85}" presName="compChildNode" presStyleCnt="0"/>
      <dgm:spPr/>
    </dgm:pt>
    <dgm:pt modelId="{2C63E7CA-DC0E-4401-8ACB-8DFE7C8B1776}" type="pres">
      <dgm:prSet presAssocID="{51FE9DDE-3D39-4746-89C7-EAFD1AD9EF85}" presName="theInnerList" presStyleCnt="0"/>
      <dgm:spPr/>
    </dgm:pt>
    <dgm:pt modelId="{A904BAC9-63E9-4A10-8078-5D3EC02D3F4E}" type="pres">
      <dgm:prSet presAssocID="{76A2B13F-19B4-4505-B671-608986E07E2E}" presName="childNode" presStyleLbl="node1" presStyleIdx="25" presStyleCnt="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1991A6-8917-4785-A4AF-A5FA5E418F70}" type="pres">
      <dgm:prSet presAssocID="{76A2B13F-19B4-4505-B671-608986E07E2E}" presName="aSpace2" presStyleCnt="0"/>
      <dgm:spPr/>
    </dgm:pt>
    <dgm:pt modelId="{D4D37208-284D-4DF1-B910-D613EABE210A}" type="pres">
      <dgm:prSet presAssocID="{3DFCF975-1F83-460F-9AAC-33803F15775E}" presName="childNode" presStyleLbl="node1" presStyleIdx="26" presStyleCnt="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3E1E94-6018-4A40-BAED-F9FEB6C156C2}" type="pres">
      <dgm:prSet presAssocID="{3DFCF975-1F83-460F-9AAC-33803F15775E}" presName="aSpace2" presStyleCnt="0"/>
      <dgm:spPr/>
    </dgm:pt>
    <dgm:pt modelId="{3202D9C4-5F77-4855-9C1F-E88476CA8F3D}" type="pres">
      <dgm:prSet presAssocID="{1E740A71-5E8A-429B-A75F-B9E86A8D3A1D}" presName="childNode" presStyleLbl="node1" presStyleIdx="27" presStyleCnt="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659964-7FDF-457C-BD47-902F0EC1274D}" type="pres">
      <dgm:prSet presAssocID="{1E740A71-5E8A-429B-A75F-B9E86A8D3A1D}" presName="aSpace2" presStyleCnt="0"/>
      <dgm:spPr/>
    </dgm:pt>
    <dgm:pt modelId="{C100F68D-D701-40F5-AFCC-796A7BA8B598}" type="pres">
      <dgm:prSet presAssocID="{55F685F9-3A7F-4A60-B81F-EB91E8DBE7FC}" presName="childNode" presStyleLbl="node1" presStyleIdx="28" presStyleCnt="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F976B5-48AC-4CE3-B7F0-234230F6F78E}" type="pres">
      <dgm:prSet presAssocID="{55F685F9-3A7F-4A60-B81F-EB91E8DBE7FC}" presName="aSpace2" presStyleCnt="0"/>
      <dgm:spPr/>
    </dgm:pt>
    <dgm:pt modelId="{60AECB18-0F9E-46E1-A4DB-396E60AC8544}" type="pres">
      <dgm:prSet presAssocID="{A3F73167-B598-4314-829A-E7A05684EA9F}" presName="childNode" presStyleLbl="node1" presStyleIdx="29" presStyleCnt="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9D1855-E4CA-4852-A8E4-F719D7587917}" type="presOf" srcId="{5D726299-E59B-465A-84F3-0CAA1D728E7F}" destId="{85FB4B17-F1BA-44B4-93A2-2FD6E3E3CE3A}" srcOrd="0" destOrd="0" presId="urn:microsoft.com/office/officeart/2005/8/layout/lProcess2"/>
    <dgm:cxn modelId="{A272E097-9BA7-4812-BE92-325988C42450}" type="presOf" srcId="{5C51C254-0761-4EEA-AB32-39D511162EB4}" destId="{E781B518-FBD9-448F-B554-D8E1C0BDCC96}" srcOrd="0" destOrd="0" presId="urn:microsoft.com/office/officeart/2005/8/layout/lProcess2"/>
    <dgm:cxn modelId="{C2B6D032-5333-45EB-B800-76888CC69E07}" type="presOf" srcId="{1E740A71-5E8A-429B-A75F-B9E86A8D3A1D}" destId="{3202D9C4-5F77-4855-9C1F-E88476CA8F3D}" srcOrd="0" destOrd="0" presId="urn:microsoft.com/office/officeart/2005/8/layout/lProcess2"/>
    <dgm:cxn modelId="{7D9F6360-BE46-4AF3-B85E-2EC4D87EB6B5}" type="presOf" srcId="{51FE9DDE-3D39-4746-89C7-EAFD1AD9EF85}" destId="{848B716A-4D33-49D0-A532-B89C14435BCD}" srcOrd="0" destOrd="0" presId="urn:microsoft.com/office/officeart/2005/8/layout/lProcess2"/>
    <dgm:cxn modelId="{8AA9D80C-6FE1-43AD-81F8-53E102E311FB}" srcId="{5FBC9877-B9FE-48CA-AB59-E8809F8459E1}" destId="{B3C07DAD-A426-43B8-9847-6011DC8FAEE2}" srcOrd="3" destOrd="0" parTransId="{DE5A4282-40E5-4C0A-B2F8-C5D43E24532F}" sibTransId="{BD97DFC4-42B1-4E4D-B6F3-6FEB876F4411}"/>
    <dgm:cxn modelId="{82190F2A-0780-405C-B27D-D4E34B32CB03}" type="presOf" srcId="{3B3E541F-570C-4C8A-9EB4-1B90BC38DD57}" destId="{80B167A2-6770-4237-9B0A-1209BCD68695}" srcOrd="0" destOrd="0" presId="urn:microsoft.com/office/officeart/2005/8/layout/lProcess2"/>
    <dgm:cxn modelId="{4B4FB8DB-1B8D-4D21-A74E-9685AFD77EE3}" type="presOf" srcId="{7EDD02E6-DBC3-4840-B5D4-8CC55440F40F}" destId="{5A830825-60DC-4EAA-915D-18E894EBBA8E}" srcOrd="1" destOrd="0" presId="urn:microsoft.com/office/officeart/2005/8/layout/lProcess2"/>
    <dgm:cxn modelId="{233EC84F-CE28-45EF-9FA0-0FE3A1FE8710}" srcId="{A6F2AFC9-CD5D-4651-9457-9FF97F22E7C4}" destId="{A7EE6AFE-76A8-4206-BA0A-CF59DDCC1F5A}" srcOrd="3" destOrd="0" parTransId="{D88F41CD-EAD6-4192-A62D-8F89552B9A51}" sibTransId="{99F10C59-2BBE-4CDA-83C3-F832E2ED5357}"/>
    <dgm:cxn modelId="{8375315A-43CB-4888-A155-AE36554DD65C}" type="presOf" srcId="{B3C07DAD-A426-43B8-9847-6011DC8FAEE2}" destId="{E7819926-CCA3-47FC-834B-84866E69D98C}" srcOrd="0" destOrd="0" presId="urn:microsoft.com/office/officeart/2005/8/layout/lProcess2"/>
    <dgm:cxn modelId="{BC89DE45-D9F7-44E5-94CD-8BCC30D0422C}" srcId="{B3C07DAD-A426-43B8-9847-6011DC8FAEE2}" destId="{51CE258F-F9EE-4C33-91BB-70346BBF99A1}" srcOrd="1" destOrd="0" parTransId="{00BDE7CE-B01C-4C7A-ABAA-633D6902B970}" sibTransId="{8BA9A5D1-9749-4654-9529-EF0B4CCA05E5}"/>
    <dgm:cxn modelId="{9470BD01-5BE0-4475-B764-7A35BD23526B}" type="presOf" srcId="{F92C4164-3BD5-48FB-870D-BEFF79F9EC51}" destId="{4C95B441-249F-4A79-ACE7-E412DB8743BC}" srcOrd="0" destOrd="0" presId="urn:microsoft.com/office/officeart/2005/8/layout/lProcess2"/>
    <dgm:cxn modelId="{73481B1D-48FD-4A33-BE6B-88B71C1D07CE}" srcId="{4F756688-41CF-4ECA-B788-0FDDF535ECD8}" destId="{89DAAF25-CCEF-4E2A-831F-8D573C27E9FC}" srcOrd="3" destOrd="0" parTransId="{2BF25B10-0B5E-4216-878A-631C19ED3A7C}" sibTransId="{2BB9F41F-79E4-4781-8EEE-214D5C9609ED}"/>
    <dgm:cxn modelId="{C7B8370C-77AA-49B3-B9FC-D04DC08568C1}" srcId="{B3C07DAD-A426-43B8-9847-6011DC8FAEE2}" destId="{5C51C254-0761-4EEA-AB32-39D511162EB4}" srcOrd="0" destOrd="0" parTransId="{ADE78140-6020-4B63-90F1-0C52F6325365}" sibTransId="{AC53ABFB-E52B-4AC8-9E09-03A4C62B8F61}"/>
    <dgm:cxn modelId="{DC3BAA34-4F89-4672-BC00-01E34F9A99E5}" type="presOf" srcId="{83550F34-17A6-461F-9126-D25737E31196}" destId="{C9AA1092-C72C-4E81-AEB6-ADA39188ED74}" srcOrd="0" destOrd="0" presId="urn:microsoft.com/office/officeart/2005/8/layout/lProcess2"/>
    <dgm:cxn modelId="{651C8203-72FC-4ADB-A898-94794E41DA3D}" type="presOf" srcId="{51FE9DDE-3D39-4746-89C7-EAFD1AD9EF85}" destId="{D1E699B8-F20F-407A-9AB4-7069C1A9A3F3}" srcOrd="1" destOrd="0" presId="urn:microsoft.com/office/officeart/2005/8/layout/lProcess2"/>
    <dgm:cxn modelId="{3C62158B-1228-495E-B920-8431D21524AD}" srcId="{EFFA934E-1351-4F7E-A8F2-2965BB9050C1}" destId="{D6FA9FF5-6495-46D7-B6AE-22A1285F031B}" srcOrd="2" destOrd="0" parTransId="{70DBD8D4-850C-4A59-872A-DA204155FFEA}" sibTransId="{286BC4B0-4F9F-41E0-9509-A1473059FC9D}"/>
    <dgm:cxn modelId="{8CE247AA-6CB4-46AA-99F7-3515795316C5}" type="presOf" srcId="{B3C07DAD-A426-43B8-9847-6011DC8FAEE2}" destId="{C80E8294-41DF-4644-B083-35E5A9FCDC32}" srcOrd="1" destOrd="0" presId="urn:microsoft.com/office/officeart/2005/8/layout/lProcess2"/>
    <dgm:cxn modelId="{81D5EA62-0D66-42C7-A7DC-10BA513FCD1E}" srcId="{B3C07DAD-A426-43B8-9847-6011DC8FAEE2}" destId="{CBEA5485-C9F5-47A6-AE93-C9347D376963}" srcOrd="2" destOrd="0" parTransId="{736E3099-7780-453A-950E-377901A91D08}" sibTransId="{E5BC8262-5D55-4E9A-88D4-62312DFC3DBA}"/>
    <dgm:cxn modelId="{34CEE0AF-1643-40FF-B74B-D4231D9F14DD}" type="presOf" srcId="{EFFA934E-1351-4F7E-A8F2-2965BB9050C1}" destId="{86FB9A70-8DBD-409E-9B9F-19369E5B60EF}" srcOrd="0" destOrd="0" presId="urn:microsoft.com/office/officeart/2005/8/layout/lProcess2"/>
    <dgm:cxn modelId="{BA470F0B-92A4-41CD-A7A7-CF23F5A864B0}" type="presOf" srcId="{6B3ED901-8679-43D3-865B-171297FBDB80}" destId="{D398598F-B570-4F13-80CC-1E6E88DF039D}" srcOrd="0" destOrd="0" presId="urn:microsoft.com/office/officeart/2005/8/layout/lProcess2"/>
    <dgm:cxn modelId="{0AEB99EB-4C42-46C3-87C3-EAC653F3B859}" type="presOf" srcId="{E5C40DF8-F203-4D18-8F66-D426AD33012F}" destId="{72FBF78E-BAF3-4704-AF61-B83A8B9E18C6}" srcOrd="0" destOrd="0" presId="urn:microsoft.com/office/officeart/2005/8/layout/lProcess2"/>
    <dgm:cxn modelId="{0DC5B19D-48CB-42A5-854E-33320C06BA73}" type="presOf" srcId="{EFFA934E-1351-4F7E-A8F2-2965BB9050C1}" destId="{E7A508B7-359D-4692-A44A-18D8B9102833}" srcOrd="1" destOrd="0" presId="urn:microsoft.com/office/officeart/2005/8/layout/lProcess2"/>
    <dgm:cxn modelId="{FB36C2B7-0E84-487E-97CC-A940B7BAD4A4}" srcId="{5FBC9877-B9FE-48CA-AB59-E8809F8459E1}" destId="{51FE9DDE-3D39-4746-89C7-EAFD1AD9EF85}" srcOrd="5" destOrd="0" parTransId="{F4CF733B-AA88-4137-8B83-D004D6C2350F}" sibTransId="{2BCFB62D-6DD3-488D-85E4-B4CFF7313EDE}"/>
    <dgm:cxn modelId="{E5E49EF8-2E44-48FA-BC87-D8352EB70B0B}" srcId="{EFFA934E-1351-4F7E-A8F2-2965BB9050C1}" destId="{B47363E5-949D-4080-A04F-E1014329C294}" srcOrd="4" destOrd="0" parTransId="{DEFA2E4F-D072-4FA8-B86B-0B568D6304A2}" sibTransId="{9F50A304-951A-4935-BBDD-90F7DBD68381}"/>
    <dgm:cxn modelId="{563DF135-23F6-4A81-97DD-0F12700BE7A7}" srcId="{7EDD02E6-DBC3-4840-B5D4-8CC55440F40F}" destId="{A9DCBF84-5635-48E0-BA94-EA7E19A0DE9A}" srcOrd="0" destOrd="0" parTransId="{8BF487B8-6A2B-450A-B534-B9AB3B72FBDB}" sibTransId="{1AFF3E44-BA83-4EF7-8C0A-B34DB58D26F3}"/>
    <dgm:cxn modelId="{B80AAA86-1096-4D19-AF90-E5797E44868F}" srcId="{51FE9DDE-3D39-4746-89C7-EAFD1AD9EF85}" destId="{A3F73167-B598-4314-829A-E7A05684EA9F}" srcOrd="4" destOrd="0" parTransId="{8463FD0C-94D7-47D5-8F2A-3481A5FB54AA}" sibTransId="{769E5374-382F-44AB-9E77-576728E438CB}"/>
    <dgm:cxn modelId="{DEB044A9-2D0A-421B-90DE-B603879F3B74}" type="presOf" srcId="{76A2B13F-19B4-4505-B671-608986E07E2E}" destId="{A904BAC9-63E9-4A10-8078-5D3EC02D3F4E}" srcOrd="0" destOrd="0" presId="urn:microsoft.com/office/officeart/2005/8/layout/lProcess2"/>
    <dgm:cxn modelId="{E5DE2971-D236-4041-9516-DA4F4710A831}" srcId="{A6F2AFC9-CD5D-4651-9457-9FF97F22E7C4}" destId="{83550F34-17A6-461F-9126-D25737E31196}" srcOrd="2" destOrd="0" parTransId="{A5AAFE30-4BB4-4236-8D84-CDFD5808CEB7}" sibTransId="{4D2AD10F-0419-4066-8DB1-A1B37181F95A}"/>
    <dgm:cxn modelId="{6C4BDDE2-D42A-447D-8399-58DB72522922}" srcId="{7EDD02E6-DBC3-4840-B5D4-8CC55440F40F}" destId="{85D075B5-793D-44EB-BD75-9729649F3BD9}" srcOrd="2" destOrd="0" parTransId="{10688045-FC8A-45C5-942D-8FDBDD00F250}" sibTransId="{C91FCC89-8944-4CC7-BCDE-D46915F7B5F2}"/>
    <dgm:cxn modelId="{A9B44E52-8E6C-47B2-988E-D6127640DC93}" srcId="{51FE9DDE-3D39-4746-89C7-EAFD1AD9EF85}" destId="{1E740A71-5E8A-429B-A75F-B9E86A8D3A1D}" srcOrd="2" destOrd="0" parTransId="{5923F0BE-6485-480C-8AFC-D8B56D04F431}" sibTransId="{1A8F4B9C-1BDA-40C8-8787-AEEEEAB21779}"/>
    <dgm:cxn modelId="{1E598DC7-5B51-43F3-9739-E91ABA0D9420}" srcId="{B3C07DAD-A426-43B8-9847-6011DC8FAEE2}" destId="{CAF2E0AB-B0E0-47A5-B614-30BB304D2D22}" srcOrd="3" destOrd="0" parTransId="{923F3871-D2E7-4C4E-B097-BA99F06AD227}" sibTransId="{B762C261-A527-4EDF-A257-2DA1BCBD3064}"/>
    <dgm:cxn modelId="{946C2FF1-3E64-43A1-81CF-139024361C7D}" type="presOf" srcId="{A3F73167-B598-4314-829A-E7A05684EA9F}" destId="{60AECB18-0F9E-46E1-A4DB-396E60AC8544}" srcOrd="0" destOrd="0" presId="urn:microsoft.com/office/officeart/2005/8/layout/lProcess2"/>
    <dgm:cxn modelId="{C1924116-FBF4-40B4-B5BE-DB0B83D81BBB}" type="presOf" srcId="{55F685F9-3A7F-4A60-B81F-EB91E8DBE7FC}" destId="{C100F68D-D701-40F5-AFCC-796A7BA8B598}" srcOrd="0" destOrd="0" presId="urn:microsoft.com/office/officeart/2005/8/layout/lProcess2"/>
    <dgm:cxn modelId="{20EBC457-590B-42DB-824E-B254ABE296A8}" type="presOf" srcId="{8DA0018A-05DF-47B9-A930-499A07957CFC}" destId="{59CCAAB0-DCA4-4FD2-AECD-819DA711653B}" srcOrd="0" destOrd="0" presId="urn:microsoft.com/office/officeart/2005/8/layout/lProcess2"/>
    <dgm:cxn modelId="{B4D88AE0-29A5-4748-8C0C-BE55F353C63F}" srcId="{4F756688-41CF-4ECA-B788-0FDDF535ECD8}" destId="{F92C4164-3BD5-48FB-870D-BEFF79F9EC51}" srcOrd="2" destOrd="0" parTransId="{7D95AA0B-19E7-4D2C-BECB-4D6DC3A5A36A}" sibTransId="{66A1B1F4-FB76-4BF8-A2EA-8B82165D7CE3}"/>
    <dgm:cxn modelId="{B4ED76F4-DD09-421F-802C-96EBD7FEEA0E}" type="presOf" srcId="{CDF528E4-8778-4182-886B-D7B0DDEE2808}" destId="{E7B6EE18-4041-4240-807A-E723E0F33516}" srcOrd="0" destOrd="0" presId="urn:microsoft.com/office/officeart/2005/8/layout/lProcess2"/>
    <dgm:cxn modelId="{4F084BE1-3F5A-4B17-9DC6-DF0D5793417A}" type="presOf" srcId="{4F756688-41CF-4ECA-B788-0FDDF535ECD8}" destId="{0BAB9943-BB59-482B-B356-5C609177CEC6}" srcOrd="1" destOrd="0" presId="urn:microsoft.com/office/officeart/2005/8/layout/lProcess2"/>
    <dgm:cxn modelId="{E1B478BF-F411-455E-A937-F7B4BE64C45D}" srcId="{B3C07DAD-A426-43B8-9847-6011DC8FAEE2}" destId="{6B3ED901-8679-43D3-865B-171297FBDB80}" srcOrd="4" destOrd="0" parTransId="{609EADB2-2CFC-4E44-8BBD-342366590FCC}" sibTransId="{550468ED-DAF9-4E7F-8B36-F284A51E55CC}"/>
    <dgm:cxn modelId="{8C617A10-C40F-4AE5-843C-ABCA51A03C8D}" srcId="{5FBC9877-B9FE-48CA-AB59-E8809F8459E1}" destId="{7EDD02E6-DBC3-4840-B5D4-8CC55440F40F}" srcOrd="0" destOrd="0" parTransId="{BE1CE09D-D5C5-4D98-B270-FFF30F70883B}" sibTransId="{9E02D636-2653-4CA1-9A84-BFD0F0AF9DF4}"/>
    <dgm:cxn modelId="{F9713E4D-CA4B-4361-B8A9-AD15F9FD5DC0}" srcId="{5FBC9877-B9FE-48CA-AB59-E8809F8459E1}" destId="{EFFA934E-1351-4F7E-A8F2-2965BB9050C1}" srcOrd="4" destOrd="0" parTransId="{EAA4B5B6-7594-47C1-BE82-5FDF362F8D59}" sibTransId="{2C879E92-9909-49FF-85D4-F5BD4C34EC57}"/>
    <dgm:cxn modelId="{CD66EC98-D03F-4E05-B97A-A836AC35C654}" type="presOf" srcId="{A9DCBF84-5635-48E0-BA94-EA7E19A0DE9A}" destId="{6D61FAF9-C725-4985-94CA-B7B0D5B5E1A8}" srcOrd="0" destOrd="0" presId="urn:microsoft.com/office/officeart/2005/8/layout/lProcess2"/>
    <dgm:cxn modelId="{CD4766D5-CA73-45B1-BA8A-59663313988B}" type="presOf" srcId="{230FB7F5-69FD-4E79-9664-FBB6F519DB64}" destId="{AA66D0E2-C413-48E3-AAA2-18B32DA68A04}" srcOrd="0" destOrd="0" presId="urn:microsoft.com/office/officeart/2005/8/layout/lProcess2"/>
    <dgm:cxn modelId="{F8D3DE99-0BBE-4158-AF03-40416D275A9B}" srcId="{7EDD02E6-DBC3-4840-B5D4-8CC55440F40F}" destId="{230FB7F5-69FD-4E79-9664-FBB6F519DB64}" srcOrd="3" destOrd="0" parTransId="{2B0CDE51-7496-4701-94FF-9095FAF05173}" sibTransId="{8702A61F-3449-4DE6-B246-B7A1AE25F05C}"/>
    <dgm:cxn modelId="{58484FA0-A8F0-4799-B136-7DB12D6A9AF0}" type="presOf" srcId="{5FBC9877-B9FE-48CA-AB59-E8809F8459E1}" destId="{89B2C0A3-208C-45A5-907F-2BD80CD6A317}" srcOrd="0" destOrd="0" presId="urn:microsoft.com/office/officeart/2005/8/layout/lProcess2"/>
    <dgm:cxn modelId="{D0EB6FB3-E8EE-4722-8A15-F9A0466165C7}" type="presOf" srcId="{F7890B37-19D9-4374-AEE3-D6623A0C3F23}" destId="{99FE980D-0074-43C3-BE2C-3B28D5D45975}" srcOrd="0" destOrd="0" presId="urn:microsoft.com/office/officeart/2005/8/layout/lProcess2"/>
    <dgm:cxn modelId="{6D9DA07F-0B5A-4D51-9343-7CA648FF374D}" type="presOf" srcId="{A7EE6AFE-76A8-4206-BA0A-CF59DDCC1F5A}" destId="{8A8BFF3C-B853-4749-8AC5-FB52E494BAD0}" srcOrd="0" destOrd="0" presId="urn:microsoft.com/office/officeart/2005/8/layout/lProcess2"/>
    <dgm:cxn modelId="{3349EF7F-FA8B-451C-A0CA-8419AA5B1066}" type="presOf" srcId="{D6FA9FF5-6495-46D7-B6AE-22A1285F031B}" destId="{143C94E1-53B0-460E-B393-4C957EFA32EC}" srcOrd="0" destOrd="0" presId="urn:microsoft.com/office/officeart/2005/8/layout/lProcess2"/>
    <dgm:cxn modelId="{09892437-2161-4B8A-A32F-841A69CCE974}" type="presOf" srcId="{D56C4AC5-1014-4AB4-A430-5E504EC64EFC}" destId="{4AF7392F-6B45-49F2-855D-CAD057E17327}" srcOrd="0" destOrd="0" presId="urn:microsoft.com/office/officeart/2005/8/layout/lProcess2"/>
    <dgm:cxn modelId="{1182B72D-E724-44B8-A4F7-7D0074B24AAF}" type="presOf" srcId="{7EDD02E6-DBC3-4840-B5D4-8CC55440F40F}" destId="{411C9EBA-817E-492A-9F35-72751EC843AE}" srcOrd="0" destOrd="0" presId="urn:microsoft.com/office/officeart/2005/8/layout/lProcess2"/>
    <dgm:cxn modelId="{D1BE64F4-39FC-436F-A2A9-CD54DAC054C3}" srcId="{51FE9DDE-3D39-4746-89C7-EAFD1AD9EF85}" destId="{76A2B13F-19B4-4505-B671-608986E07E2E}" srcOrd="0" destOrd="0" parTransId="{E7764886-3A4F-45F4-B400-8810CA6C47CD}" sibTransId="{FB8E3DAB-5917-460D-8D90-AA5FBD451709}"/>
    <dgm:cxn modelId="{1F4E08EC-F6B2-4865-A34B-FE0FA9AA991B}" type="presOf" srcId="{3DFCF975-1F83-460F-9AAC-33803F15775E}" destId="{D4D37208-284D-4DF1-B910-D613EABE210A}" srcOrd="0" destOrd="0" presId="urn:microsoft.com/office/officeart/2005/8/layout/lProcess2"/>
    <dgm:cxn modelId="{A381180B-E414-4BB2-81CF-2A7C97F2067A}" srcId="{4F756688-41CF-4ECA-B788-0FDDF535ECD8}" destId="{5D726299-E59B-465A-84F3-0CAA1D728E7F}" srcOrd="4" destOrd="0" parTransId="{A1F67E83-1732-4482-B3E9-21339D362FDB}" sibTransId="{04002DBF-0BE6-44C7-9E5E-8A50CEDF3935}"/>
    <dgm:cxn modelId="{E5291F96-B5BE-45D2-83B8-667CBB475609}" type="presOf" srcId="{8168FF55-8B0B-41E3-97B9-FC2FA5B49898}" destId="{C1CC1667-5E26-470C-B7C7-F7B1BE39D003}" srcOrd="0" destOrd="0" presId="urn:microsoft.com/office/officeart/2005/8/layout/lProcess2"/>
    <dgm:cxn modelId="{B9137F59-6A24-4E22-8B4E-40847A8D56E4}" srcId="{51FE9DDE-3D39-4746-89C7-EAFD1AD9EF85}" destId="{3DFCF975-1F83-460F-9AAC-33803F15775E}" srcOrd="1" destOrd="0" parTransId="{714EE552-1CD8-480D-A015-B1CA80B17521}" sibTransId="{12D13657-32C9-4DA7-9C9C-5ADBBFC9B36C}"/>
    <dgm:cxn modelId="{BB86DABD-D068-418E-974C-D9415A99068E}" srcId="{7EDD02E6-DBC3-4840-B5D4-8CC55440F40F}" destId="{F7890B37-19D9-4374-AEE3-D6623A0C3F23}" srcOrd="1" destOrd="0" parTransId="{9B042C00-7135-476C-AB95-7EA3017D46CC}" sibTransId="{004D6E2D-3DEC-4D79-942A-D04029D2B4A9}"/>
    <dgm:cxn modelId="{AD0E3CFF-ED73-4C10-BE78-8D194284F1D0}" type="presOf" srcId="{85D075B5-793D-44EB-BD75-9729649F3BD9}" destId="{93DAB0DB-F3BC-40B0-9D83-3E0C313C7A9B}" srcOrd="0" destOrd="0" presId="urn:microsoft.com/office/officeart/2005/8/layout/lProcess2"/>
    <dgm:cxn modelId="{3FEB0DED-BC6A-4D4B-9DA3-A89F9981808F}" srcId="{EFFA934E-1351-4F7E-A8F2-2965BB9050C1}" destId="{8DA0018A-05DF-47B9-A930-499A07957CFC}" srcOrd="1" destOrd="0" parTransId="{B3F8597F-2441-44CF-B34D-1D328EECDAA3}" sibTransId="{1A6AE276-4597-450F-809A-31E05EE139CF}"/>
    <dgm:cxn modelId="{C91C312C-4FDB-4C83-8A85-5BAF76A11E2B}" type="presOf" srcId="{A6F2AFC9-CD5D-4651-9457-9FF97F22E7C4}" destId="{F5475C66-8E51-4F0D-8AD9-612BDD19F89D}" srcOrd="1" destOrd="0" presId="urn:microsoft.com/office/officeart/2005/8/layout/lProcess2"/>
    <dgm:cxn modelId="{FD413A1D-7925-4C7C-9D41-38D2D78EDFFE}" type="presOf" srcId="{4F756688-41CF-4ECA-B788-0FDDF535ECD8}" destId="{BA2FBDB0-D506-4551-A64C-E369A27BCA6A}" srcOrd="0" destOrd="0" presId="urn:microsoft.com/office/officeart/2005/8/layout/lProcess2"/>
    <dgm:cxn modelId="{CE62869C-3C81-4860-A5A0-0DA9368F0869}" srcId="{A6F2AFC9-CD5D-4651-9457-9FF97F22E7C4}" destId="{E5C40DF8-F203-4D18-8F66-D426AD33012F}" srcOrd="4" destOrd="0" parTransId="{F5EB54D9-69A6-4F98-83A0-0C2B0A1876D3}" sibTransId="{2C6E9358-C70A-47F8-8138-A978ED781817}"/>
    <dgm:cxn modelId="{AD40DCCE-7837-4305-8D92-04E47F7FC670}" srcId="{A6F2AFC9-CD5D-4651-9457-9FF97F22E7C4}" destId="{FB9E079E-6EA8-444A-8711-CF14999346EF}" srcOrd="1" destOrd="0" parTransId="{25F5E0C0-EB69-4B3B-98E7-4C3B5F51D3F1}" sibTransId="{069A43CA-A87F-4481-AE55-0176155CA36D}"/>
    <dgm:cxn modelId="{CDDAB2C5-85BA-4432-B8A9-1DEBCB631DFD}" srcId="{4F756688-41CF-4ECA-B788-0FDDF535ECD8}" destId="{FC63142E-06C2-4044-9451-2E51B963C313}" srcOrd="1" destOrd="0" parTransId="{D409B508-594C-4148-9ADC-5E71BCC05FE2}" sibTransId="{0843F9EF-BA78-4AA7-AD11-4043DC43E87A}"/>
    <dgm:cxn modelId="{51718DCB-8EF9-472F-BEC7-E86AC6436202}" type="presOf" srcId="{FB9E079E-6EA8-444A-8711-CF14999346EF}" destId="{808497C2-813E-42BD-A8B2-8D86D49176C0}" srcOrd="0" destOrd="0" presId="urn:microsoft.com/office/officeart/2005/8/layout/lProcess2"/>
    <dgm:cxn modelId="{9B958A5C-FCA9-4D6A-B2FD-33B95C328BBE}" type="presOf" srcId="{A6F2AFC9-CD5D-4651-9457-9FF97F22E7C4}" destId="{7792F627-7424-4570-AC7E-DBF6A14E97A2}" srcOrd="0" destOrd="0" presId="urn:microsoft.com/office/officeart/2005/8/layout/lProcess2"/>
    <dgm:cxn modelId="{E8D86670-816D-4428-9BCE-176F6797E849}" srcId="{A6F2AFC9-CD5D-4651-9457-9FF97F22E7C4}" destId="{D56C4AC5-1014-4AB4-A430-5E504EC64EFC}" srcOrd="0" destOrd="0" parTransId="{5AD6A0C7-E8AF-4DA2-A325-277F07D4C70C}" sibTransId="{8F6999E2-84CB-4304-BD72-B6237938DD94}"/>
    <dgm:cxn modelId="{D604EE82-6149-41A6-B9FB-4876684734D5}" srcId="{4F756688-41CF-4ECA-B788-0FDDF535ECD8}" destId="{6515DF99-36C3-4C65-9BC7-ED8E077D4E87}" srcOrd="0" destOrd="0" parTransId="{04823BD5-2682-4C28-B2E7-1BBEC6F731B2}" sibTransId="{A2386520-253C-4615-AFCD-A5E742C0CEA6}"/>
    <dgm:cxn modelId="{EB2AE80D-CF9E-4FA3-95E1-0D2288BBE355}" srcId="{EFFA934E-1351-4F7E-A8F2-2965BB9050C1}" destId="{CDF528E4-8778-4182-886B-D7B0DDEE2808}" srcOrd="3" destOrd="0" parTransId="{EC0F352C-606F-4703-BA4E-FB62234766CF}" sibTransId="{A9E3E3B3-53CA-4757-A5B2-1EE1869A5151}"/>
    <dgm:cxn modelId="{63A7529A-4358-4FE1-B364-77B5E2DCA724}" type="presOf" srcId="{51CE258F-F9EE-4C33-91BB-70346BBF99A1}" destId="{26434BFF-2FBE-4B34-AA0B-AF58C6FC08B8}" srcOrd="0" destOrd="0" presId="urn:microsoft.com/office/officeart/2005/8/layout/lProcess2"/>
    <dgm:cxn modelId="{4EA6DCB3-3242-4B2D-BE5D-BCC37FA9186F}" srcId="{EFFA934E-1351-4F7E-A8F2-2965BB9050C1}" destId="{3B3E541F-570C-4C8A-9EB4-1B90BC38DD57}" srcOrd="0" destOrd="0" parTransId="{5E328F43-A344-4BC0-BD5F-62D704162A09}" sibTransId="{7E1C5492-70CF-478D-BD0C-5CDDF145CD76}"/>
    <dgm:cxn modelId="{4C4C291D-D569-4997-9E85-51C9EFB23177}" type="presOf" srcId="{B47363E5-949D-4080-A04F-E1014329C294}" destId="{3CFF599D-4971-47BB-86BB-25924D7CDB6F}" srcOrd="0" destOrd="0" presId="urn:microsoft.com/office/officeart/2005/8/layout/lProcess2"/>
    <dgm:cxn modelId="{4748D440-562A-477E-AF6C-C44F9BA547A9}" type="presOf" srcId="{89DAAF25-CCEF-4E2A-831F-8D573C27E9FC}" destId="{F6158964-5D94-4B72-8A97-BBCD1FE21B4A}" srcOrd="0" destOrd="0" presId="urn:microsoft.com/office/officeart/2005/8/layout/lProcess2"/>
    <dgm:cxn modelId="{5DE00A82-0A7C-4BF3-8F43-F8D02A41EFF2}" srcId="{5FBC9877-B9FE-48CA-AB59-E8809F8459E1}" destId="{A6F2AFC9-CD5D-4651-9457-9FF97F22E7C4}" srcOrd="1" destOrd="0" parTransId="{60DB94A0-F19B-46C1-9B58-6B371827FB42}" sibTransId="{7D1E5E11-DD32-408F-B834-1291F675D565}"/>
    <dgm:cxn modelId="{9A54AE89-0C37-44D4-82B1-83CC3182981B}" srcId="{51FE9DDE-3D39-4746-89C7-EAFD1AD9EF85}" destId="{55F685F9-3A7F-4A60-B81F-EB91E8DBE7FC}" srcOrd="3" destOrd="0" parTransId="{640DA799-297B-4217-A6A4-5137DC8BA29C}" sibTransId="{A42E5177-823E-4DDE-A56E-9F111649254E}"/>
    <dgm:cxn modelId="{546BB4E3-736E-422F-B667-AD2A84958FED}" type="presOf" srcId="{FC63142E-06C2-4044-9451-2E51B963C313}" destId="{532D429E-6054-488A-8BA6-0059D79586F9}" srcOrd="0" destOrd="0" presId="urn:microsoft.com/office/officeart/2005/8/layout/lProcess2"/>
    <dgm:cxn modelId="{9797C763-42B3-461E-A6AF-9B80E1388D99}" srcId="{5FBC9877-B9FE-48CA-AB59-E8809F8459E1}" destId="{4F756688-41CF-4ECA-B788-0FDDF535ECD8}" srcOrd="2" destOrd="0" parTransId="{59DBCE8F-5FFC-4B9A-A8EB-9E5175BDDC67}" sibTransId="{791692D9-7145-41D3-9C37-E029B5803E94}"/>
    <dgm:cxn modelId="{9A6A30E5-DEE2-417B-985F-749880F3CD5F}" type="presOf" srcId="{CAF2E0AB-B0E0-47A5-B614-30BB304D2D22}" destId="{8DBAA532-E671-4C66-AA2E-5D5F73E27459}" srcOrd="0" destOrd="0" presId="urn:microsoft.com/office/officeart/2005/8/layout/lProcess2"/>
    <dgm:cxn modelId="{52DE625E-795F-489D-84C2-321D1B42646F}" srcId="{7EDD02E6-DBC3-4840-B5D4-8CC55440F40F}" destId="{8168FF55-8B0B-41E3-97B9-FC2FA5B49898}" srcOrd="4" destOrd="0" parTransId="{14534797-3BB8-4A60-A995-F8CD2D0254D6}" sibTransId="{F6E5B398-8C39-45E1-9C68-AD9E542DFCFA}"/>
    <dgm:cxn modelId="{25D0BD30-91A0-4761-8276-7C61917B4E17}" type="presOf" srcId="{CBEA5485-C9F5-47A6-AE93-C9347D376963}" destId="{801270AD-8A6A-46B2-8038-401C77FF9A0D}" srcOrd="0" destOrd="0" presId="urn:microsoft.com/office/officeart/2005/8/layout/lProcess2"/>
    <dgm:cxn modelId="{B29C8DE3-ECB9-4381-B95F-B7E6BEC1F608}" type="presOf" srcId="{6515DF99-36C3-4C65-9BC7-ED8E077D4E87}" destId="{E7F5A40E-5172-473C-BC6D-29EA02649384}" srcOrd="0" destOrd="0" presId="urn:microsoft.com/office/officeart/2005/8/layout/lProcess2"/>
    <dgm:cxn modelId="{17926D6C-50E2-4ED2-B486-3F0043DE670F}" type="presParOf" srcId="{89B2C0A3-208C-45A5-907F-2BD80CD6A317}" destId="{9165E5AE-73D3-4CCA-8675-007869047226}" srcOrd="0" destOrd="0" presId="urn:microsoft.com/office/officeart/2005/8/layout/lProcess2"/>
    <dgm:cxn modelId="{3EA739EA-C041-45A4-9657-D646FE6FEF05}" type="presParOf" srcId="{9165E5AE-73D3-4CCA-8675-007869047226}" destId="{411C9EBA-817E-492A-9F35-72751EC843AE}" srcOrd="0" destOrd="0" presId="urn:microsoft.com/office/officeart/2005/8/layout/lProcess2"/>
    <dgm:cxn modelId="{C2344733-A602-4517-8664-E3A85AB9EBE3}" type="presParOf" srcId="{9165E5AE-73D3-4CCA-8675-007869047226}" destId="{5A830825-60DC-4EAA-915D-18E894EBBA8E}" srcOrd="1" destOrd="0" presId="urn:microsoft.com/office/officeart/2005/8/layout/lProcess2"/>
    <dgm:cxn modelId="{375A8C79-070F-4A63-A9C5-1DCACCD733AC}" type="presParOf" srcId="{9165E5AE-73D3-4CCA-8675-007869047226}" destId="{B13464D0-9078-4A83-9D54-14B2767E51B9}" srcOrd="2" destOrd="0" presId="urn:microsoft.com/office/officeart/2005/8/layout/lProcess2"/>
    <dgm:cxn modelId="{9BEEC8B4-5B6D-439E-A79E-CD60AFA92D5D}" type="presParOf" srcId="{B13464D0-9078-4A83-9D54-14B2767E51B9}" destId="{821BAFCF-7868-4254-A71B-7F3145268DD1}" srcOrd="0" destOrd="0" presId="urn:microsoft.com/office/officeart/2005/8/layout/lProcess2"/>
    <dgm:cxn modelId="{FF4EE457-4594-434A-9046-B39ABEBDA293}" type="presParOf" srcId="{821BAFCF-7868-4254-A71B-7F3145268DD1}" destId="{6D61FAF9-C725-4985-94CA-B7B0D5B5E1A8}" srcOrd="0" destOrd="0" presId="urn:microsoft.com/office/officeart/2005/8/layout/lProcess2"/>
    <dgm:cxn modelId="{10D30095-C964-4A98-B8B3-A63D259FE0D4}" type="presParOf" srcId="{821BAFCF-7868-4254-A71B-7F3145268DD1}" destId="{80740431-F07B-49A0-8B7D-C1B90F4CE6FD}" srcOrd="1" destOrd="0" presId="urn:microsoft.com/office/officeart/2005/8/layout/lProcess2"/>
    <dgm:cxn modelId="{78FF9FB8-D5A9-469D-A946-509F17E5910D}" type="presParOf" srcId="{821BAFCF-7868-4254-A71B-7F3145268DD1}" destId="{99FE980D-0074-43C3-BE2C-3B28D5D45975}" srcOrd="2" destOrd="0" presId="urn:microsoft.com/office/officeart/2005/8/layout/lProcess2"/>
    <dgm:cxn modelId="{8BB1D7B8-6177-43CC-8635-F85DF590E915}" type="presParOf" srcId="{821BAFCF-7868-4254-A71B-7F3145268DD1}" destId="{03CF1035-D27F-4453-B7FE-4711C05F854F}" srcOrd="3" destOrd="0" presId="urn:microsoft.com/office/officeart/2005/8/layout/lProcess2"/>
    <dgm:cxn modelId="{D569AF1A-C79C-425B-B0AD-3C96FAEE1C93}" type="presParOf" srcId="{821BAFCF-7868-4254-A71B-7F3145268DD1}" destId="{93DAB0DB-F3BC-40B0-9D83-3E0C313C7A9B}" srcOrd="4" destOrd="0" presId="urn:microsoft.com/office/officeart/2005/8/layout/lProcess2"/>
    <dgm:cxn modelId="{29AC083F-C329-43AD-9F58-FBC7B55629E4}" type="presParOf" srcId="{821BAFCF-7868-4254-A71B-7F3145268DD1}" destId="{229292D9-4231-4753-8C94-6C583132C2E5}" srcOrd="5" destOrd="0" presId="urn:microsoft.com/office/officeart/2005/8/layout/lProcess2"/>
    <dgm:cxn modelId="{AA1B646B-32D4-4E95-8B2A-BCBFED252486}" type="presParOf" srcId="{821BAFCF-7868-4254-A71B-7F3145268DD1}" destId="{AA66D0E2-C413-48E3-AAA2-18B32DA68A04}" srcOrd="6" destOrd="0" presId="urn:microsoft.com/office/officeart/2005/8/layout/lProcess2"/>
    <dgm:cxn modelId="{9FE3B6F2-BCD4-44F8-B26D-D724DB13E457}" type="presParOf" srcId="{821BAFCF-7868-4254-A71B-7F3145268DD1}" destId="{CAC656AB-868D-4C7D-9D22-1F9379686D51}" srcOrd="7" destOrd="0" presId="urn:microsoft.com/office/officeart/2005/8/layout/lProcess2"/>
    <dgm:cxn modelId="{647C7AF8-ADC0-4C3C-BF0B-CEA44DA7397E}" type="presParOf" srcId="{821BAFCF-7868-4254-A71B-7F3145268DD1}" destId="{C1CC1667-5E26-470C-B7C7-F7B1BE39D003}" srcOrd="8" destOrd="0" presId="urn:microsoft.com/office/officeart/2005/8/layout/lProcess2"/>
    <dgm:cxn modelId="{D74A5621-8662-4925-93A0-8E5B6ACDDFB5}" type="presParOf" srcId="{89B2C0A3-208C-45A5-907F-2BD80CD6A317}" destId="{6EB6AAEA-8C0E-4C66-A4F2-DECBC5B55126}" srcOrd="1" destOrd="0" presId="urn:microsoft.com/office/officeart/2005/8/layout/lProcess2"/>
    <dgm:cxn modelId="{D59DADC6-BC65-4A53-829A-15264385555A}" type="presParOf" srcId="{89B2C0A3-208C-45A5-907F-2BD80CD6A317}" destId="{2E111FB5-225B-4703-BF0D-998148F419A4}" srcOrd="2" destOrd="0" presId="urn:microsoft.com/office/officeart/2005/8/layout/lProcess2"/>
    <dgm:cxn modelId="{0D85B052-FA11-49C2-B61C-A77D93746DBA}" type="presParOf" srcId="{2E111FB5-225B-4703-BF0D-998148F419A4}" destId="{7792F627-7424-4570-AC7E-DBF6A14E97A2}" srcOrd="0" destOrd="0" presId="urn:microsoft.com/office/officeart/2005/8/layout/lProcess2"/>
    <dgm:cxn modelId="{427790E7-75EB-4A4B-A0A5-9DDB17AB15D9}" type="presParOf" srcId="{2E111FB5-225B-4703-BF0D-998148F419A4}" destId="{F5475C66-8E51-4F0D-8AD9-612BDD19F89D}" srcOrd="1" destOrd="0" presId="urn:microsoft.com/office/officeart/2005/8/layout/lProcess2"/>
    <dgm:cxn modelId="{A80BDD78-798B-45A8-A377-DE394ECE4E61}" type="presParOf" srcId="{2E111FB5-225B-4703-BF0D-998148F419A4}" destId="{5420E080-2936-4337-9D42-D3E6624008DA}" srcOrd="2" destOrd="0" presId="urn:microsoft.com/office/officeart/2005/8/layout/lProcess2"/>
    <dgm:cxn modelId="{A281B0D0-1E4E-45D3-9412-818CDF264165}" type="presParOf" srcId="{5420E080-2936-4337-9D42-D3E6624008DA}" destId="{F84EA93E-2205-4686-9693-8AA9CE7F4FEA}" srcOrd="0" destOrd="0" presId="urn:microsoft.com/office/officeart/2005/8/layout/lProcess2"/>
    <dgm:cxn modelId="{3BC4C4D1-7B03-4022-86B3-B96C3F2DD8B0}" type="presParOf" srcId="{F84EA93E-2205-4686-9693-8AA9CE7F4FEA}" destId="{4AF7392F-6B45-49F2-855D-CAD057E17327}" srcOrd="0" destOrd="0" presId="urn:microsoft.com/office/officeart/2005/8/layout/lProcess2"/>
    <dgm:cxn modelId="{82F46E08-6B32-4E87-B105-34178223B127}" type="presParOf" srcId="{F84EA93E-2205-4686-9693-8AA9CE7F4FEA}" destId="{6E92231C-45E2-47C8-AC7D-E0B9F5F223D0}" srcOrd="1" destOrd="0" presId="urn:microsoft.com/office/officeart/2005/8/layout/lProcess2"/>
    <dgm:cxn modelId="{E7B3E6A1-7FB4-43BB-8DE7-58134A64A78A}" type="presParOf" srcId="{F84EA93E-2205-4686-9693-8AA9CE7F4FEA}" destId="{808497C2-813E-42BD-A8B2-8D86D49176C0}" srcOrd="2" destOrd="0" presId="urn:microsoft.com/office/officeart/2005/8/layout/lProcess2"/>
    <dgm:cxn modelId="{DE177DC9-B19B-4680-AFB7-08AA9743417D}" type="presParOf" srcId="{F84EA93E-2205-4686-9693-8AA9CE7F4FEA}" destId="{0C3D090D-B3D3-4823-9E59-57D1ADB9909D}" srcOrd="3" destOrd="0" presId="urn:microsoft.com/office/officeart/2005/8/layout/lProcess2"/>
    <dgm:cxn modelId="{16B37BB9-C7D4-45AD-B66F-30073CA49E86}" type="presParOf" srcId="{F84EA93E-2205-4686-9693-8AA9CE7F4FEA}" destId="{C9AA1092-C72C-4E81-AEB6-ADA39188ED74}" srcOrd="4" destOrd="0" presId="urn:microsoft.com/office/officeart/2005/8/layout/lProcess2"/>
    <dgm:cxn modelId="{19B451BF-7F89-45B6-AB9A-E260241E3B2F}" type="presParOf" srcId="{F84EA93E-2205-4686-9693-8AA9CE7F4FEA}" destId="{B4E00784-F745-4673-B9EB-DE8F87DF9008}" srcOrd="5" destOrd="0" presId="urn:microsoft.com/office/officeart/2005/8/layout/lProcess2"/>
    <dgm:cxn modelId="{AEA0C026-3B34-4204-AA78-71505E779BE2}" type="presParOf" srcId="{F84EA93E-2205-4686-9693-8AA9CE7F4FEA}" destId="{8A8BFF3C-B853-4749-8AC5-FB52E494BAD0}" srcOrd="6" destOrd="0" presId="urn:microsoft.com/office/officeart/2005/8/layout/lProcess2"/>
    <dgm:cxn modelId="{5080CDE8-BF0E-45FF-A562-A577AE24B1BD}" type="presParOf" srcId="{F84EA93E-2205-4686-9693-8AA9CE7F4FEA}" destId="{83E2CA21-8D90-417E-B70A-BB754FF7DD3F}" srcOrd="7" destOrd="0" presId="urn:microsoft.com/office/officeart/2005/8/layout/lProcess2"/>
    <dgm:cxn modelId="{C6CFEEF7-F21B-48F4-8946-C74FCEEC89DF}" type="presParOf" srcId="{F84EA93E-2205-4686-9693-8AA9CE7F4FEA}" destId="{72FBF78E-BAF3-4704-AF61-B83A8B9E18C6}" srcOrd="8" destOrd="0" presId="urn:microsoft.com/office/officeart/2005/8/layout/lProcess2"/>
    <dgm:cxn modelId="{65D817EE-45B9-47C7-8276-3AE0A9AD8625}" type="presParOf" srcId="{89B2C0A3-208C-45A5-907F-2BD80CD6A317}" destId="{783F6570-44AE-47F4-BD05-51D6C45EF8E6}" srcOrd="3" destOrd="0" presId="urn:microsoft.com/office/officeart/2005/8/layout/lProcess2"/>
    <dgm:cxn modelId="{ED75B7B7-9401-462B-B72C-18046A16DC35}" type="presParOf" srcId="{89B2C0A3-208C-45A5-907F-2BD80CD6A317}" destId="{A779FEDF-BB23-4457-9E11-8F40BC8A10F0}" srcOrd="4" destOrd="0" presId="urn:microsoft.com/office/officeart/2005/8/layout/lProcess2"/>
    <dgm:cxn modelId="{AA12CB13-FF6E-4EB6-9015-8B3CDE59280A}" type="presParOf" srcId="{A779FEDF-BB23-4457-9E11-8F40BC8A10F0}" destId="{BA2FBDB0-D506-4551-A64C-E369A27BCA6A}" srcOrd="0" destOrd="0" presId="urn:microsoft.com/office/officeart/2005/8/layout/lProcess2"/>
    <dgm:cxn modelId="{A483B8DB-2656-4830-927A-B63BFF7EB248}" type="presParOf" srcId="{A779FEDF-BB23-4457-9E11-8F40BC8A10F0}" destId="{0BAB9943-BB59-482B-B356-5C609177CEC6}" srcOrd="1" destOrd="0" presId="urn:microsoft.com/office/officeart/2005/8/layout/lProcess2"/>
    <dgm:cxn modelId="{A0515D06-42DD-404F-AB2F-069E18A42285}" type="presParOf" srcId="{A779FEDF-BB23-4457-9E11-8F40BC8A10F0}" destId="{5EB8FE53-B1F9-46DF-979D-A93F8358E654}" srcOrd="2" destOrd="0" presId="urn:microsoft.com/office/officeart/2005/8/layout/lProcess2"/>
    <dgm:cxn modelId="{F4401220-5EE0-4084-92D1-6F05BD921267}" type="presParOf" srcId="{5EB8FE53-B1F9-46DF-979D-A93F8358E654}" destId="{D4C43C6E-8823-4B8E-9F00-3ABADA660A24}" srcOrd="0" destOrd="0" presId="urn:microsoft.com/office/officeart/2005/8/layout/lProcess2"/>
    <dgm:cxn modelId="{A2F699F2-806E-446F-8E72-D48B5CCB764F}" type="presParOf" srcId="{D4C43C6E-8823-4B8E-9F00-3ABADA660A24}" destId="{E7F5A40E-5172-473C-BC6D-29EA02649384}" srcOrd="0" destOrd="0" presId="urn:microsoft.com/office/officeart/2005/8/layout/lProcess2"/>
    <dgm:cxn modelId="{0C011032-1FFE-41F1-9DAE-99175906F6F0}" type="presParOf" srcId="{D4C43C6E-8823-4B8E-9F00-3ABADA660A24}" destId="{ACCEB6C9-A3CD-4177-9574-FAAA47619E51}" srcOrd="1" destOrd="0" presId="urn:microsoft.com/office/officeart/2005/8/layout/lProcess2"/>
    <dgm:cxn modelId="{D9A08DC7-677D-4760-A946-494EFBE1BB0F}" type="presParOf" srcId="{D4C43C6E-8823-4B8E-9F00-3ABADA660A24}" destId="{532D429E-6054-488A-8BA6-0059D79586F9}" srcOrd="2" destOrd="0" presId="urn:microsoft.com/office/officeart/2005/8/layout/lProcess2"/>
    <dgm:cxn modelId="{AC690ABA-E7B9-4610-A3EB-E859C359F861}" type="presParOf" srcId="{D4C43C6E-8823-4B8E-9F00-3ABADA660A24}" destId="{3A2BC5E9-C5C9-423B-97D8-A39C5A235A35}" srcOrd="3" destOrd="0" presId="urn:microsoft.com/office/officeart/2005/8/layout/lProcess2"/>
    <dgm:cxn modelId="{2CF3357E-6D94-4730-959C-585778BBA195}" type="presParOf" srcId="{D4C43C6E-8823-4B8E-9F00-3ABADA660A24}" destId="{4C95B441-249F-4A79-ACE7-E412DB8743BC}" srcOrd="4" destOrd="0" presId="urn:microsoft.com/office/officeart/2005/8/layout/lProcess2"/>
    <dgm:cxn modelId="{56319B3A-3889-493D-910A-5AA9B6EA4F14}" type="presParOf" srcId="{D4C43C6E-8823-4B8E-9F00-3ABADA660A24}" destId="{F0E6135D-D07C-42B8-BBA9-932C0DDD5D5D}" srcOrd="5" destOrd="0" presId="urn:microsoft.com/office/officeart/2005/8/layout/lProcess2"/>
    <dgm:cxn modelId="{77C92EDE-D87F-46FD-B993-D28585B24602}" type="presParOf" srcId="{D4C43C6E-8823-4B8E-9F00-3ABADA660A24}" destId="{F6158964-5D94-4B72-8A97-BBCD1FE21B4A}" srcOrd="6" destOrd="0" presId="urn:microsoft.com/office/officeart/2005/8/layout/lProcess2"/>
    <dgm:cxn modelId="{901A2E77-B363-4998-8D20-8AB81B4C7C20}" type="presParOf" srcId="{D4C43C6E-8823-4B8E-9F00-3ABADA660A24}" destId="{CED9DE9D-4936-4027-ADC9-CED09FD6CAB2}" srcOrd="7" destOrd="0" presId="urn:microsoft.com/office/officeart/2005/8/layout/lProcess2"/>
    <dgm:cxn modelId="{8696C78B-E8DC-4F4A-8CCF-354EB033D7CE}" type="presParOf" srcId="{D4C43C6E-8823-4B8E-9F00-3ABADA660A24}" destId="{85FB4B17-F1BA-44B4-93A2-2FD6E3E3CE3A}" srcOrd="8" destOrd="0" presId="urn:microsoft.com/office/officeart/2005/8/layout/lProcess2"/>
    <dgm:cxn modelId="{E41C633A-8E66-4A37-BB37-0A336BD4D92C}" type="presParOf" srcId="{89B2C0A3-208C-45A5-907F-2BD80CD6A317}" destId="{3024A8F2-69CB-47D4-B45E-16CE14B17598}" srcOrd="5" destOrd="0" presId="urn:microsoft.com/office/officeart/2005/8/layout/lProcess2"/>
    <dgm:cxn modelId="{78A8BBFC-29EE-4AAC-92DF-CBFFF8A7F280}" type="presParOf" srcId="{89B2C0A3-208C-45A5-907F-2BD80CD6A317}" destId="{A0F7A0B8-C381-4BF2-B422-277000E0AC92}" srcOrd="6" destOrd="0" presId="urn:microsoft.com/office/officeart/2005/8/layout/lProcess2"/>
    <dgm:cxn modelId="{F6EF06FC-D985-4B28-B59D-0CFEBD679844}" type="presParOf" srcId="{A0F7A0B8-C381-4BF2-B422-277000E0AC92}" destId="{E7819926-CCA3-47FC-834B-84866E69D98C}" srcOrd="0" destOrd="0" presId="urn:microsoft.com/office/officeart/2005/8/layout/lProcess2"/>
    <dgm:cxn modelId="{0311E254-7601-4FE0-A5F4-4A081E99C245}" type="presParOf" srcId="{A0F7A0B8-C381-4BF2-B422-277000E0AC92}" destId="{C80E8294-41DF-4644-B083-35E5A9FCDC32}" srcOrd="1" destOrd="0" presId="urn:microsoft.com/office/officeart/2005/8/layout/lProcess2"/>
    <dgm:cxn modelId="{D87CBCF3-80E8-43AB-986E-69E6797E4E4C}" type="presParOf" srcId="{A0F7A0B8-C381-4BF2-B422-277000E0AC92}" destId="{DA9A1CEA-52F0-4021-A219-1CD885979A0C}" srcOrd="2" destOrd="0" presId="urn:microsoft.com/office/officeart/2005/8/layout/lProcess2"/>
    <dgm:cxn modelId="{8712A852-80CD-4699-8373-78ED21CF8C39}" type="presParOf" srcId="{DA9A1CEA-52F0-4021-A219-1CD885979A0C}" destId="{F5FB723E-83BE-4AC3-93EB-EF3C3C60BF5E}" srcOrd="0" destOrd="0" presId="urn:microsoft.com/office/officeart/2005/8/layout/lProcess2"/>
    <dgm:cxn modelId="{F03CFB52-9714-4872-9E13-DD0DD356B86F}" type="presParOf" srcId="{F5FB723E-83BE-4AC3-93EB-EF3C3C60BF5E}" destId="{E781B518-FBD9-448F-B554-D8E1C0BDCC96}" srcOrd="0" destOrd="0" presId="urn:microsoft.com/office/officeart/2005/8/layout/lProcess2"/>
    <dgm:cxn modelId="{75B800A7-B08D-45A8-B9F0-B8CEF5BDAF18}" type="presParOf" srcId="{F5FB723E-83BE-4AC3-93EB-EF3C3C60BF5E}" destId="{67E40310-3CA0-42E9-B4B0-FBDCED166EFD}" srcOrd="1" destOrd="0" presId="urn:microsoft.com/office/officeart/2005/8/layout/lProcess2"/>
    <dgm:cxn modelId="{DACC707E-9893-4DA4-815E-E443605DFC5C}" type="presParOf" srcId="{F5FB723E-83BE-4AC3-93EB-EF3C3C60BF5E}" destId="{26434BFF-2FBE-4B34-AA0B-AF58C6FC08B8}" srcOrd="2" destOrd="0" presId="urn:microsoft.com/office/officeart/2005/8/layout/lProcess2"/>
    <dgm:cxn modelId="{CEC4C1DB-E59D-4B9D-8A24-B16E7BB91487}" type="presParOf" srcId="{F5FB723E-83BE-4AC3-93EB-EF3C3C60BF5E}" destId="{634DB90A-BA21-48D9-BDEA-DFB52D384473}" srcOrd="3" destOrd="0" presId="urn:microsoft.com/office/officeart/2005/8/layout/lProcess2"/>
    <dgm:cxn modelId="{AEDB0D73-99C6-4EBD-8A05-91C4AA59BF03}" type="presParOf" srcId="{F5FB723E-83BE-4AC3-93EB-EF3C3C60BF5E}" destId="{801270AD-8A6A-46B2-8038-401C77FF9A0D}" srcOrd="4" destOrd="0" presId="urn:microsoft.com/office/officeart/2005/8/layout/lProcess2"/>
    <dgm:cxn modelId="{BB34DCA9-EBEE-44A1-A3FB-DF1E503C8270}" type="presParOf" srcId="{F5FB723E-83BE-4AC3-93EB-EF3C3C60BF5E}" destId="{25724118-FD6A-4F73-97E4-3A456C4656DD}" srcOrd="5" destOrd="0" presId="urn:microsoft.com/office/officeart/2005/8/layout/lProcess2"/>
    <dgm:cxn modelId="{8AA4F011-AD0B-4CB5-91D8-2CD4FF6FB4E6}" type="presParOf" srcId="{F5FB723E-83BE-4AC3-93EB-EF3C3C60BF5E}" destId="{8DBAA532-E671-4C66-AA2E-5D5F73E27459}" srcOrd="6" destOrd="0" presId="urn:microsoft.com/office/officeart/2005/8/layout/lProcess2"/>
    <dgm:cxn modelId="{88501C73-356D-4A57-B44B-BCDE4CC2CB15}" type="presParOf" srcId="{F5FB723E-83BE-4AC3-93EB-EF3C3C60BF5E}" destId="{A2AD935C-BD89-4635-B3F1-74B23F7D8693}" srcOrd="7" destOrd="0" presId="urn:microsoft.com/office/officeart/2005/8/layout/lProcess2"/>
    <dgm:cxn modelId="{DB419683-A692-41D2-87E4-CA4ACE75E881}" type="presParOf" srcId="{F5FB723E-83BE-4AC3-93EB-EF3C3C60BF5E}" destId="{D398598F-B570-4F13-80CC-1E6E88DF039D}" srcOrd="8" destOrd="0" presId="urn:microsoft.com/office/officeart/2005/8/layout/lProcess2"/>
    <dgm:cxn modelId="{C8E2B9CA-60CB-4903-BB92-36CF5140EE9F}" type="presParOf" srcId="{89B2C0A3-208C-45A5-907F-2BD80CD6A317}" destId="{A7FE584F-EF5E-4A2E-8001-342422E76669}" srcOrd="7" destOrd="0" presId="urn:microsoft.com/office/officeart/2005/8/layout/lProcess2"/>
    <dgm:cxn modelId="{6B24FC23-E360-4DEC-98B2-5D536E37F5B2}" type="presParOf" srcId="{89B2C0A3-208C-45A5-907F-2BD80CD6A317}" destId="{0458BC39-6985-4BA9-B048-F01556D62ADA}" srcOrd="8" destOrd="0" presId="urn:microsoft.com/office/officeart/2005/8/layout/lProcess2"/>
    <dgm:cxn modelId="{5FF78346-1055-497B-A6D9-9FBC97081D10}" type="presParOf" srcId="{0458BC39-6985-4BA9-B048-F01556D62ADA}" destId="{86FB9A70-8DBD-409E-9B9F-19369E5B60EF}" srcOrd="0" destOrd="0" presId="urn:microsoft.com/office/officeart/2005/8/layout/lProcess2"/>
    <dgm:cxn modelId="{7D6C4FE9-4B38-4258-9E79-50CC64F30B7F}" type="presParOf" srcId="{0458BC39-6985-4BA9-B048-F01556D62ADA}" destId="{E7A508B7-359D-4692-A44A-18D8B9102833}" srcOrd="1" destOrd="0" presId="urn:microsoft.com/office/officeart/2005/8/layout/lProcess2"/>
    <dgm:cxn modelId="{B1C74D69-97B0-46C6-857B-442024EFFDC1}" type="presParOf" srcId="{0458BC39-6985-4BA9-B048-F01556D62ADA}" destId="{6A0D93F6-25E6-4F42-8E2A-348CF43578D8}" srcOrd="2" destOrd="0" presId="urn:microsoft.com/office/officeart/2005/8/layout/lProcess2"/>
    <dgm:cxn modelId="{6A978C43-1675-4942-9B13-276EDC4F59D6}" type="presParOf" srcId="{6A0D93F6-25E6-4F42-8E2A-348CF43578D8}" destId="{36245E45-3E18-4439-84C6-954305D4A299}" srcOrd="0" destOrd="0" presId="urn:microsoft.com/office/officeart/2005/8/layout/lProcess2"/>
    <dgm:cxn modelId="{0C59432D-DB76-4889-8A7F-24B32853A143}" type="presParOf" srcId="{36245E45-3E18-4439-84C6-954305D4A299}" destId="{80B167A2-6770-4237-9B0A-1209BCD68695}" srcOrd="0" destOrd="0" presId="urn:microsoft.com/office/officeart/2005/8/layout/lProcess2"/>
    <dgm:cxn modelId="{93E89C54-3EA5-41A7-82CC-4204966F4CA2}" type="presParOf" srcId="{36245E45-3E18-4439-84C6-954305D4A299}" destId="{7A777010-57BC-4039-893F-A730EAA0A7B6}" srcOrd="1" destOrd="0" presId="urn:microsoft.com/office/officeart/2005/8/layout/lProcess2"/>
    <dgm:cxn modelId="{08BCC3FD-863A-4B5C-AE1F-0BDCE030FB99}" type="presParOf" srcId="{36245E45-3E18-4439-84C6-954305D4A299}" destId="{59CCAAB0-DCA4-4FD2-AECD-819DA711653B}" srcOrd="2" destOrd="0" presId="urn:microsoft.com/office/officeart/2005/8/layout/lProcess2"/>
    <dgm:cxn modelId="{684C1291-FA8D-4C11-B0D7-63124BFDCE18}" type="presParOf" srcId="{36245E45-3E18-4439-84C6-954305D4A299}" destId="{B163CD6A-6537-44AE-A9ED-65E7CA490A4F}" srcOrd="3" destOrd="0" presId="urn:microsoft.com/office/officeart/2005/8/layout/lProcess2"/>
    <dgm:cxn modelId="{3D3CB1C5-41DB-462A-9C78-62E03B9E3579}" type="presParOf" srcId="{36245E45-3E18-4439-84C6-954305D4A299}" destId="{143C94E1-53B0-460E-B393-4C957EFA32EC}" srcOrd="4" destOrd="0" presId="urn:microsoft.com/office/officeart/2005/8/layout/lProcess2"/>
    <dgm:cxn modelId="{96332E2C-E974-43AE-B9D8-03E642D2FD36}" type="presParOf" srcId="{36245E45-3E18-4439-84C6-954305D4A299}" destId="{01300A4E-3BD2-4727-BD75-E3905684054C}" srcOrd="5" destOrd="0" presId="urn:microsoft.com/office/officeart/2005/8/layout/lProcess2"/>
    <dgm:cxn modelId="{8271E0D7-2CCA-4D65-B083-73F098EF1F51}" type="presParOf" srcId="{36245E45-3E18-4439-84C6-954305D4A299}" destId="{E7B6EE18-4041-4240-807A-E723E0F33516}" srcOrd="6" destOrd="0" presId="urn:microsoft.com/office/officeart/2005/8/layout/lProcess2"/>
    <dgm:cxn modelId="{3E0AFEE0-21F6-4A92-92CF-D1EB557C9B17}" type="presParOf" srcId="{36245E45-3E18-4439-84C6-954305D4A299}" destId="{77C60C51-9AFF-4081-9E4A-B44961539330}" srcOrd="7" destOrd="0" presId="urn:microsoft.com/office/officeart/2005/8/layout/lProcess2"/>
    <dgm:cxn modelId="{D1F47108-9C08-4409-9FB7-5B585A442356}" type="presParOf" srcId="{36245E45-3E18-4439-84C6-954305D4A299}" destId="{3CFF599D-4971-47BB-86BB-25924D7CDB6F}" srcOrd="8" destOrd="0" presId="urn:microsoft.com/office/officeart/2005/8/layout/lProcess2"/>
    <dgm:cxn modelId="{8F4DB789-4759-4B24-A0D3-0D158E6B5112}" type="presParOf" srcId="{89B2C0A3-208C-45A5-907F-2BD80CD6A317}" destId="{19D0024C-DBB3-473A-8A36-F629A335DDF1}" srcOrd="9" destOrd="0" presId="urn:microsoft.com/office/officeart/2005/8/layout/lProcess2"/>
    <dgm:cxn modelId="{1321B100-B43D-4756-8C3C-EB3573667C37}" type="presParOf" srcId="{89B2C0A3-208C-45A5-907F-2BD80CD6A317}" destId="{0276D8D1-8550-45F9-B502-524DA2681FC8}" srcOrd="10" destOrd="0" presId="urn:microsoft.com/office/officeart/2005/8/layout/lProcess2"/>
    <dgm:cxn modelId="{7A2ED156-68BC-4BDC-A911-D32757021D87}" type="presParOf" srcId="{0276D8D1-8550-45F9-B502-524DA2681FC8}" destId="{848B716A-4D33-49D0-A532-B89C14435BCD}" srcOrd="0" destOrd="0" presId="urn:microsoft.com/office/officeart/2005/8/layout/lProcess2"/>
    <dgm:cxn modelId="{BFEE2BAE-554C-4406-8FD5-00211BE12A22}" type="presParOf" srcId="{0276D8D1-8550-45F9-B502-524DA2681FC8}" destId="{D1E699B8-F20F-407A-9AB4-7069C1A9A3F3}" srcOrd="1" destOrd="0" presId="urn:microsoft.com/office/officeart/2005/8/layout/lProcess2"/>
    <dgm:cxn modelId="{C0E4CB59-FCBE-4956-9E9C-0C526AC17042}" type="presParOf" srcId="{0276D8D1-8550-45F9-B502-524DA2681FC8}" destId="{AC4ADE34-1B3D-4041-8B62-2515F4AAB044}" srcOrd="2" destOrd="0" presId="urn:microsoft.com/office/officeart/2005/8/layout/lProcess2"/>
    <dgm:cxn modelId="{B1F8AAFB-37A5-4A9C-9FB0-A64AEE619526}" type="presParOf" srcId="{AC4ADE34-1B3D-4041-8B62-2515F4AAB044}" destId="{2C63E7CA-DC0E-4401-8ACB-8DFE7C8B1776}" srcOrd="0" destOrd="0" presId="urn:microsoft.com/office/officeart/2005/8/layout/lProcess2"/>
    <dgm:cxn modelId="{A3EF21B6-E6A8-4262-B1A8-B7B7392A35C0}" type="presParOf" srcId="{2C63E7CA-DC0E-4401-8ACB-8DFE7C8B1776}" destId="{A904BAC9-63E9-4A10-8078-5D3EC02D3F4E}" srcOrd="0" destOrd="0" presId="urn:microsoft.com/office/officeart/2005/8/layout/lProcess2"/>
    <dgm:cxn modelId="{05D09C96-6357-4636-A8E8-7B3BDB1CF139}" type="presParOf" srcId="{2C63E7CA-DC0E-4401-8ACB-8DFE7C8B1776}" destId="{F51991A6-8917-4785-A4AF-A5FA5E418F70}" srcOrd="1" destOrd="0" presId="urn:microsoft.com/office/officeart/2005/8/layout/lProcess2"/>
    <dgm:cxn modelId="{C16CC90C-12AD-4F33-874A-D7AF2155B2B8}" type="presParOf" srcId="{2C63E7CA-DC0E-4401-8ACB-8DFE7C8B1776}" destId="{D4D37208-284D-4DF1-B910-D613EABE210A}" srcOrd="2" destOrd="0" presId="urn:microsoft.com/office/officeart/2005/8/layout/lProcess2"/>
    <dgm:cxn modelId="{24566028-0FEF-4C9A-85B3-AF1E7D443ECE}" type="presParOf" srcId="{2C63E7CA-DC0E-4401-8ACB-8DFE7C8B1776}" destId="{E43E1E94-6018-4A40-BAED-F9FEB6C156C2}" srcOrd="3" destOrd="0" presId="urn:microsoft.com/office/officeart/2005/8/layout/lProcess2"/>
    <dgm:cxn modelId="{D1F134AD-E5D1-4EA7-9986-8F51DEFC3FA3}" type="presParOf" srcId="{2C63E7CA-DC0E-4401-8ACB-8DFE7C8B1776}" destId="{3202D9C4-5F77-4855-9C1F-E88476CA8F3D}" srcOrd="4" destOrd="0" presId="urn:microsoft.com/office/officeart/2005/8/layout/lProcess2"/>
    <dgm:cxn modelId="{733E5072-FD7D-45C4-9353-0476A1D62F27}" type="presParOf" srcId="{2C63E7CA-DC0E-4401-8ACB-8DFE7C8B1776}" destId="{07659964-7FDF-457C-BD47-902F0EC1274D}" srcOrd="5" destOrd="0" presId="urn:microsoft.com/office/officeart/2005/8/layout/lProcess2"/>
    <dgm:cxn modelId="{3DBE9B2A-DC74-4046-94C6-7040ABB0BE8F}" type="presParOf" srcId="{2C63E7CA-DC0E-4401-8ACB-8DFE7C8B1776}" destId="{C100F68D-D701-40F5-AFCC-796A7BA8B598}" srcOrd="6" destOrd="0" presId="urn:microsoft.com/office/officeart/2005/8/layout/lProcess2"/>
    <dgm:cxn modelId="{BA317E15-AF27-4D16-815A-AC4FDF899A32}" type="presParOf" srcId="{2C63E7CA-DC0E-4401-8ACB-8DFE7C8B1776}" destId="{1FF976B5-48AC-4CE3-B7F0-234230F6F78E}" srcOrd="7" destOrd="0" presId="urn:microsoft.com/office/officeart/2005/8/layout/lProcess2"/>
    <dgm:cxn modelId="{2D4F51FB-E490-4907-AB28-75F6C6C33F02}" type="presParOf" srcId="{2C63E7CA-DC0E-4401-8ACB-8DFE7C8B1776}" destId="{60AECB18-0F9E-46E1-A4DB-396E60AC8544}" srcOrd="8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1C9EBA-817E-492A-9F35-72751EC843AE}">
      <dsp:nvSpPr>
        <dsp:cNvPr id="0" name=""/>
        <dsp:cNvSpPr/>
      </dsp:nvSpPr>
      <dsp:spPr>
        <a:xfrm>
          <a:off x="3410" y="0"/>
          <a:ext cx="1347344" cy="325266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Geography and </a:t>
          </a:r>
          <a:r>
            <a:rPr lang="en-US" sz="1600" kern="1200" dirty="0" err="1" smtClean="0"/>
            <a:t>politican</a:t>
          </a:r>
          <a:r>
            <a:rPr lang="en-US" sz="1600" kern="1200" dirty="0" smtClean="0"/>
            <a:t> system of GB</a:t>
          </a:r>
          <a:endParaRPr lang="ru-RU" sz="1600" kern="1200" dirty="0"/>
        </a:p>
      </dsp:txBody>
      <dsp:txXfrm>
        <a:off x="3410" y="0"/>
        <a:ext cx="1347344" cy="975798"/>
      </dsp:txXfrm>
    </dsp:sp>
    <dsp:sp modelId="{6D61FAF9-C725-4985-94CA-B7B0D5B5E1A8}">
      <dsp:nvSpPr>
        <dsp:cNvPr id="0" name=""/>
        <dsp:cNvSpPr/>
      </dsp:nvSpPr>
      <dsp:spPr>
        <a:xfrm>
          <a:off x="138144" y="976413"/>
          <a:ext cx="1077875" cy="376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1</a:t>
          </a:r>
          <a:endParaRPr lang="ru-RU" sz="2000" kern="1200" dirty="0"/>
        </a:p>
      </dsp:txBody>
      <dsp:txXfrm>
        <a:off x="138144" y="976413"/>
        <a:ext cx="1077875" cy="376287"/>
      </dsp:txXfrm>
    </dsp:sp>
    <dsp:sp modelId="{99FE980D-0074-43C3-BE2C-3B28D5D45975}">
      <dsp:nvSpPr>
        <dsp:cNvPr id="0" name=""/>
        <dsp:cNvSpPr/>
      </dsp:nvSpPr>
      <dsp:spPr>
        <a:xfrm>
          <a:off x="138144" y="1410591"/>
          <a:ext cx="1077875" cy="376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93533"/>
                <a:satOff val="-57"/>
                <a:lumOff val="223"/>
                <a:alphaOff val="0"/>
                <a:tint val="65000"/>
                <a:lumMod val="110000"/>
              </a:schemeClr>
            </a:gs>
            <a:gs pos="88000">
              <a:schemeClr val="accent2">
                <a:hueOff val="-93533"/>
                <a:satOff val="-57"/>
                <a:lumOff val="223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</a:t>
          </a:r>
          <a:endParaRPr lang="ru-RU" sz="2000" kern="1200" dirty="0"/>
        </a:p>
      </dsp:txBody>
      <dsp:txXfrm>
        <a:off x="138144" y="1410591"/>
        <a:ext cx="1077875" cy="376287"/>
      </dsp:txXfrm>
    </dsp:sp>
    <dsp:sp modelId="{93DAB0DB-F3BC-40B0-9D83-3E0C313C7A9B}">
      <dsp:nvSpPr>
        <dsp:cNvPr id="0" name=""/>
        <dsp:cNvSpPr/>
      </dsp:nvSpPr>
      <dsp:spPr>
        <a:xfrm>
          <a:off x="138144" y="1844768"/>
          <a:ext cx="1077875" cy="376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187066"/>
                <a:satOff val="-114"/>
                <a:lumOff val="446"/>
                <a:alphaOff val="0"/>
                <a:tint val="65000"/>
                <a:lumMod val="110000"/>
              </a:schemeClr>
            </a:gs>
            <a:gs pos="88000">
              <a:schemeClr val="accent2">
                <a:hueOff val="-187066"/>
                <a:satOff val="-114"/>
                <a:lumOff val="446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3</a:t>
          </a:r>
          <a:endParaRPr lang="ru-RU" sz="2000" kern="1200" dirty="0"/>
        </a:p>
      </dsp:txBody>
      <dsp:txXfrm>
        <a:off x="138144" y="1844768"/>
        <a:ext cx="1077875" cy="376287"/>
      </dsp:txXfrm>
    </dsp:sp>
    <dsp:sp modelId="{AA66D0E2-C413-48E3-AAA2-18B32DA68A04}">
      <dsp:nvSpPr>
        <dsp:cNvPr id="0" name=""/>
        <dsp:cNvSpPr/>
      </dsp:nvSpPr>
      <dsp:spPr>
        <a:xfrm>
          <a:off x="138144" y="2278946"/>
          <a:ext cx="1077875" cy="376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280598"/>
                <a:satOff val="-171"/>
                <a:lumOff val="669"/>
                <a:alphaOff val="0"/>
                <a:tint val="65000"/>
                <a:lumMod val="110000"/>
              </a:schemeClr>
            </a:gs>
            <a:gs pos="88000">
              <a:schemeClr val="accent2">
                <a:hueOff val="-280598"/>
                <a:satOff val="-171"/>
                <a:lumOff val="669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4</a:t>
          </a:r>
          <a:endParaRPr lang="ru-RU" sz="2000" kern="1200" dirty="0"/>
        </a:p>
      </dsp:txBody>
      <dsp:txXfrm>
        <a:off x="138144" y="2278946"/>
        <a:ext cx="1077875" cy="376287"/>
      </dsp:txXfrm>
    </dsp:sp>
    <dsp:sp modelId="{C1CC1667-5E26-470C-B7C7-F7B1BE39D003}">
      <dsp:nvSpPr>
        <dsp:cNvPr id="0" name=""/>
        <dsp:cNvSpPr/>
      </dsp:nvSpPr>
      <dsp:spPr>
        <a:xfrm>
          <a:off x="138144" y="2713124"/>
          <a:ext cx="1077875" cy="376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374131"/>
                <a:satOff val="-228"/>
                <a:lumOff val="893"/>
                <a:alphaOff val="0"/>
                <a:tint val="65000"/>
                <a:lumMod val="110000"/>
              </a:schemeClr>
            </a:gs>
            <a:gs pos="88000">
              <a:schemeClr val="accent2">
                <a:hueOff val="-374131"/>
                <a:satOff val="-228"/>
                <a:lumOff val="893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/>
            <a:t>5</a:t>
          </a:r>
          <a:endParaRPr lang="ru-RU" sz="2000" kern="1200" dirty="0"/>
        </a:p>
      </dsp:txBody>
      <dsp:txXfrm>
        <a:off x="138144" y="2713124"/>
        <a:ext cx="1077875" cy="376287"/>
      </dsp:txXfrm>
    </dsp:sp>
    <dsp:sp modelId="{7792F627-7424-4570-AC7E-DBF6A14E97A2}">
      <dsp:nvSpPr>
        <dsp:cNvPr id="0" name=""/>
        <dsp:cNvSpPr/>
      </dsp:nvSpPr>
      <dsp:spPr>
        <a:xfrm>
          <a:off x="1451805" y="0"/>
          <a:ext cx="1347344" cy="325266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History of GB</a:t>
          </a:r>
          <a:endParaRPr lang="ru-RU" sz="1600" kern="1200" dirty="0"/>
        </a:p>
      </dsp:txBody>
      <dsp:txXfrm>
        <a:off x="1451805" y="0"/>
        <a:ext cx="1347344" cy="975798"/>
      </dsp:txXfrm>
    </dsp:sp>
    <dsp:sp modelId="{4AF7392F-6B45-49F2-855D-CAD057E17327}">
      <dsp:nvSpPr>
        <dsp:cNvPr id="0" name=""/>
        <dsp:cNvSpPr/>
      </dsp:nvSpPr>
      <dsp:spPr>
        <a:xfrm>
          <a:off x="1586539" y="976413"/>
          <a:ext cx="1077875" cy="376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467664"/>
                <a:satOff val="-286"/>
                <a:lumOff val="1116"/>
                <a:alphaOff val="0"/>
                <a:tint val="65000"/>
                <a:lumMod val="110000"/>
              </a:schemeClr>
            </a:gs>
            <a:gs pos="88000">
              <a:schemeClr val="accent2">
                <a:hueOff val="-467664"/>
                <a:satOff val="-286"/>
                <a:lumOff val="1116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1</a:t>
          </a:r>
          <a:endParaRPr lang="ru-RU" sz="2000" kern="1200" dirty="0"/>
        </a:p>
      </dsp:txBody>
      <dsp:txXfrm>
        <a:off x="1586539" y="976413"/>
        <a:ext cx="1077875" cy="376287"/>
      </dsp:txXfrm>
    </dsp:sp>
    <dsp:sp modelId="{808497C2-813E-42BD-A8B2-8D86D49176C0}">
      <dsp:nvSpPr>
        <dsp:cNvPr id="0" name=""/>
        <dsp:cNvSpPr/>
      </dsp:nvSpPr>
      <dsp:spPr>
        <a:xfrm>
          <a:off x="1586539" y="1410591"/>
          <a:ext cx="1077875" cy="376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561197"/>
                <a:satOff val="-343"/>
                <a:lumOff val="1339"/>
                <a:alphaOff val="0"/>
                <a:tint val="65000"/>
                <a:lumMod val="110000"/>
              </a:schemeClr>
            </a:gs>
            <a:gs pos="88000">
              <a:schemeClr val="accent2">
                <a:hueOff val="-561197"/>
                <a:satOff val="-343"/>
                <a:lumOff val="1339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</a:t>
          </a:r>
          <a:endParaRPr lang="ru-RU" sz="2000" kern="1200" dirty="0"/>
        </a:p>
      </dsp:txBody>
      <dsp:txXfrm>
        <a:off x="1586539" y="1410591"/>
        <a:ext cx="1077875" cy="376287"/>
      </dsp:txXfrm>
    </dsp:sp>
    <dsp:sp modelId="{C9AA1092-C72C-4E81-AEB6-ADA39188ED74}">
      <dsp:nvSpPr>
        <dsp:cNvPr id="0" name=""/>
        <dsp:cNvSpPr/>
      </dsp:nvSpPr>
      <dsp:spPr>
        <a:xfrm>
          <a:off x="1586539" y="1844768"/>
          <a:ext cx="1077875" cy="376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654729"/>
                <a:satOff val="-400"/>
                <a:lumOff val="1562"/>
                <a:alphaOff val="0"/>
                <a:tint val="65000"/>
                <a:lumMod val="110000"/>
              </a:schemeClr>
            </a:gs>
            <a:gs pos="88000">
              <a:schemeClr val="accent2">
                <a:hueOff val="-654729"/>
                <a:satOff val="-400"/>
                <a:lumOff val="1562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3</a:t>
          </a:r>
          <a:endParaRPr lang="ru-RU" sz="2000" kern="1200" dirty="0"/>
        </a:p>
      </dsp:txBody>
      <dsp:txXfrm>
        <a:off x="1586539" y="1844768"/>
        <a:ext cx="1077875" cy="376287"/>
      </dsp:txXfrm>
    </dsp:sp>
    <dsp:sp modelId="{8A8BFF3C-B853-4749-8AC5-FB52E494BAD0}">
      <dsp:nvSpPr>
        <dsp:cNvPr id="0" name=""/>
        <dsp:cNvSpPr/>
      </dsp:nvSpPr>
      <dsp:spPr>
        <a:xfrm>
          <a:off x="1586539" y="2278946"/>
          <a:ext cx="1077875" cy="376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748262"/>
                <a:satOff val="-457"/>
                <a:lumOff val="1785"/>
                <a:alphaOff val="0"/>
                <a:tint val="65000"/>
                <a:lumMod val="110000"/>
              </a:schemeClr>
            </a:gs>
            <a:gs pos="88000">
              <a:schemeClr val="accent2">
                <a:hueOff val="-748262"/>
                <a:satOff val="-457"/>
                <a:lumOff val="1785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4</a:t>
          </a:r>
          <a:endParaRPr lang="ru-RU" sz="2000" kern="1200" dirty="0"/>
        </a:p>
      </dsp:txBody>
      <dsp:txXfrm>
        <a:off x="1586539" y="2278946"/>
        <a:ext cx="1077875" cy="376287"/>
      </dsp:txXfrm>
    </dsp:sp>
    <dsp:sp modelId="{72FBF78E-BAF3-4704-AF61-B83A8B9E18C6}">
      <dsp:nvSpPr>
        <dsp:cNvPr id="0" name=""/>
        <dsp:cNvSpPr/>
      </dsp:nvSpPr>
      <dsp:spPr>
        <a:xfrm>
          <a:off x="1586539" y="2713124"/>
          <a:ext cx="1077875" cy="376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841795"/>
                <a:satOff val="-514"/>
                <a:lumOff val="2008"/>
                <a:alphaOff val="0"/>
                <a:tint val="65000"/>
                <a:lumMod val="110000"/>
              </a:schemeClr>
            </a:gs>
            <a:gs pos="88000">
              <a:schemeClr val="accent2">
                <a:hueOff val="-841795"/>
                <a:satOff val="-514"/>
                <a:lumOff val="2008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5</a:t>
          </a:r>
          <a:endParaRPr lang="ru-RU" sz="2000" kern="1200" dirty="0"/>
        </a:p>
      </dsp:txBody>
      <dsp:txXfrm>
        <a:off x="1586539" y="2713124"/>
        <a:ext cx="1077875" cy="376287"/>
      </dsp:txXfrm>
    </dsp:sp>
    <dsp:sp modelId="{BA2FBDB0-D506-4551-A64C-E369A27BCA6A}">
      <dsp:nvSpPr>
        <dsp:cNvPr id="0" name=""/>
        <dsp:cNvSpPr/>
      </dsp:nvSpPr>
      <dsp:spPr>
        <a:xfrm>
          <a:off x="2900200" y="0"/>
          <a:ext cx="1347344" cy="325266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Writers of GB</a:t>
          </a:r>
          <a:endParaRPr lang="ru-RU" sz="1600" kern="1200" dirty="0"/>
        </a:p>
      </dsp:txBody>
      <dsp:txXfrm>
        <a:off x="2900200" y="0"/>
        <a:ext cx="1347344" cy="975798"/>
      </dsp:txXfrm>
    </dsp:sp>
    <dsp:sp modelId="{E7F5A40E-5172-473C-BC6D-29EA02649384}">
      <dsp:nvSpPr>
        <dsp:cNvPr id="0" name=""/>
        <dsp:cNvSpPr/>
      </dsp:nvSpPr>
      <dsp:spPr>
        <a:xfrm>
          <a:off x="3034934" y="976413"/>
          <a:ext cx="1077875" cy="376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935328"/>
                <a:satOff val="-571"/>
                <a:lumOff val="2231"/>
                <a:alphaOff val="0"/>
                <a:tint val="65000"/>
                <a:lumMod val="110000"/>
              </a:schemeClr>
            </a:gs>
            <a:gs pos="88000">
              <a:schemeClr val="accent2">
                <a:hueOff val="-935328"/>
                <a:satOff val="-571"/>
                <a:lumOff val="2231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1</a:t>
          </a:r>
          <a:endParaRPr lang="ru-RU" sz="2000" kern="1200" dirty="0"/>
        </a:p>
      </dsp:txBody>
      <dsp:txXfrm>
        <a:off x="3034934" y="976413"/>
        <a:ext cx="1077875" cy="376287"/>
      </dsp:txXfrm>
    </dsp:sp>
    <dsp:sp modelId="{532D429E-6054-488A-8BA6-0059D79586F9}">
      <dsp:nvSpPr>
        <dsp:cNvPr id="0" name=""/>
        <dsp:cNvSpPr/>
      </dsp:nvSpPr>
      <dsp:spPr>
        <a:xfrm>
          <a:off x="3034934" y="1410591"/>
          <a:ext cx="1077875" cy="376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1028860"/>
                <a:satOff val="-628"/>
                <a:lumOff val="2455"/>
                <a:alphaOff val="0"/>
                <a:tint val="65000"/>
                <a:lumMod val="110000"/>
              </a:schemeClr>
            </a:gs>
            <a:gs pos="88000">
              <a:schemeClr val="accent2">
                <a:hueOff val="-1028860"/>
                <a:satOff val="-628"/>
                <a:lumOff val="2455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</a:t>
          </a:r>
          <a:endParaRPr lang="ru-RU" sz="2000" kern="1200" dirty="0"/>
        </a:p>
      </dsp:txBody>
      <dsp:txXfrm>
        <a:off x="3034934" y="1410591"/>
        <a:ext cx="1077875" cy="376287"/>
      </dsp:txXfrm>
    </dsp:sp>
    <dsp:sp modelId="{4C95B441-249F-4A79-ACE7-E412DB8743BC}">
      <dsp:nvSpPr>
        <dsp:cNvPr id="0" name=""/>
        <dsp:cNvSpPr/>
      </dsp:nvSpPr>
      <dsp:spPr>
        <a:xfrm>
          <a:off x="3034934" y="1844768"/>
          <a:ext cx="1077875" cy="376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1122393"/>
                <a:satOff val="-685"/>
                <a:lumOff val="2678"/>
                <a:alphaOff val="0"/>
                <a:tint val="65000"/>
                <a:lumMod val="110000"/>
              </a:schemeClr>
            </a:gs>
            <a:gs pos="88000">
              <a:schemeClr val="accent2">
                <a:hueOff val="-1122393"/>
                <a:satOff val="-685"/>
                <a:lumOff val="2678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3</a:t>
          </a:r>
          <a:endParaRPr lang="ru-RU" sz="2000" kern="1200" dirty="0"/>
        </a:p>
      </dsp:txBody>
      <dsp:txXfrm>
        <a:off x="3034934" y="1844768"/>
        <a:ext cx="1077875" cy="376287"/>
      </dsp:txXfrm>
    </dsp:sp>
    <dsp:sp modelId="{F6158964-5D94-4B72-8A97-BBCD1FE21B4A}">
      <dsp:nvSpPr>
        <dsp:cNvPr id="0" name=""/>
        <dsp:cNvSpPr/>
      </dsp:nvSpPr>
      <dsp:spPr>
        <a:xfrm>
          <a:off x="3034934" y="2278946"/>
          <a:ext cx="1077875" cy="376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1215926"/>
                <a:satOff val="-742"/>
                <a:lumOff val="2901"/>
                <a:alphaOff val="0"/>
                <a:tint val="65000"/>
                <a:lumMod val="110000"/>
              </a:schemeClr>
            </a:gs>
            <a:gs pos="88000">
              <a:schemeClr val="accent2">
                <a:hueOff val="-1215926"/>
                <a:satOff val="-742"/>
                <a:lumOff val="2901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4</a:t>
          </a:r>
          <a:endParaRPr lang="ru-RU" sz="2000" kern="1200" dirty="0"/>
        </a:p>
      </dsp:txBody>
      <dsp:txXfrm>
        <a:off x="3034934" y="2278946"/>
        <a:ext cx="1077875" cy="376287"/>
      </dsp:txXfrm>
    </dsp:sp>
    <dsp:sp modelId="{85FB4B17-F1BA-44B4-93A2-2FD6E3E3CE3A}">
      <dsp:nvSpPr>
        <dsp:cNvPr id="0" name=""/>
        <dsp:cNvSpPr/>
      </dsp:nvSpPr>
      <dsp:spPr>
        <a:xfrm>
          <a:off x="3034934" y="2713124"/>
          <a:ext cx="1077875" cy="376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1309459"/>
                <a:satOff val="-799"/>
                <a:lumOff val="3124"/>
                <a:alphaOff val="0"/>
                <a:tint val="65000"/>
                <a:lumMod val="110000"/>
              </a:schemeClr>
            </a:gs>
            <a:gs pos="88000">
              <a:schemeClr val="accent2">
                <a:hueOff val="-1309459"/>
                <a:satOff val="-799"/>
                <a:lumOff val="3124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5</a:t>
          </a:r>
          <a:endParaRPr lang="ru-RU" sz="2000" kern="1200" dirty="0"/>
        </a:p>
      </dsp:txBody>
      <dsp:txXfrm>
        <a:off x="3034934" y="2713124"/>
        <a:ext cx="1077875" cy="376287"/>
      </dsp:txXfrm>
    </dsp:sp>
    <dsp:sp modelId="{E7819926-CCA3-47FC-834B-84866E69D98C}">
      <dsp:nvSpPr>
        <dsp:cNvPr id="0" name=""/>
        <dsp:cNvSpPr/>
      </dsp:nvSpPr>
      <dsp:spPr>
        <a:xfrm>
          <a:off x="4330311" y="0"/>
          <a:ext cx="1347344" cy="325266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Music of GB</a:t>
          </a:r>
          <a:endParaRPr lang="ru-RU" sz="1600" kern="1200" dirty="0"/>
        </a:p>
      </dsp:txBody>
      <dsp:txXfrm>
        <a:off x="4330311" y="0"/>
        <a:ext cx="1347344" cy="975798"/>
      </dsp:txXfrm>
    </dsp:sp>
    <dsp:sp modelId="{E781B518-FBD9-448F-B554-D8E1C0BDCC96}">
      <dsp:nvSpPr>
        <dsp:cNvPr id="0" name=""/>
        <dsp:cNvSpPr/>
      </dsp:nvSpPr>
      <dsp:spPr>
        <a:xfrm>
          <a:off x="4483329" y="976413"/>
          <a:ext cx="1077875" cy="376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1402991"/>
                <a:satOff val="-857"/>
                <a:lumOff val="3347"/>
                <a:alphaOff val="0"/>
                <a:tint val="65000"/>
                <a:lumMod val="110000"/>
              </a:schemeClr>
            </a:gs>
            <a:gs pos="88000">
              <a:schemeClr val="accent2">
                <a:hueOff val="-1402991"/>
                <a:satOff val="-857"/>
                <a:lumOff val="3347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1</a:t>
          </a:r>
          <a:endParaRPr lang="ru-RU" sz="2000" kern="1200" dirty="0"/>
        </a:p>
      </dsp:txBody>
      <dsp:txXfrm>
        <a:off x="4483329" y="976413"/>
        <a:ext cx="1077875" cy="376287"/>
      </dsp:txXfrm>
    </dsp:sp>
    <dsp:sp modelId="{26434BFF-2FBE-4B34-AA0B-AF58C6FC08B8}">
      <dsp:nvSpPr>
        <dsp:cNvPr id="0" name=""/>
        <dsp:cNvSpPr/>
      </dsp:nvSpPr>
      <dsp:spPr>
        <a:xfrm>
          <a:off x="4483329" y="1410591"/>
          <a:ext cx="1077875" cy="376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1496524"/>
                <a:satOff val="-914"/>
                <a:lumOff val="3570"/>
                <a:alphaOff val="0"/>
                <a:tint val="65000"/>
                <a:lumMod val="110000"/>
              </a:schemeClr>
            </a:gs>
            <a:gs pos="88000">
              <a:schemeClr val="accent2">
                <a:hueOff val="-1496524"/>
                <a:satOff val="-914"/>
                <a:lumOff val="3570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</a:t>
          </a:r>
          <a:endParaRPr lang="ru-RU" sz="2000" kern="1200" dirty="0"/>
        </a:p>
      </dsp:txBody>
      <dsp:txXfrm>
        <a:off x="4483329" y="1410591"/>
        <a:ext cx="1077875" cy="376287"/>
      </dsp:txXfrm>
    </dsp:sp>
    <dsp:sp modelId="{801270AD-8A6A-46B2-8038-401C77FF9A0D}">
      <dsp:nvSpPr>
        <dsp:cNvPr id="0" name=""/>
        <dsp:cNvSpPr/>
      </dsp:nvSpPr>
      <dsp:spPr>
        <a:xfrm>
          <a:off x="4483329" y="1844768"/>
          <a:ext cx="1077875" cy="376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1590057"/>
                <a:satOff val="-971"/>
                <a:lumOff val="3793"/>
                <a:alphaOff val="0"/>
                <a:tint val="65000"/>
                <a:lumMod val="110000"/>
              </a:schemeClr>
            </a:gs>
            <a:gs pos="88000">
              <a:schemeClr val="accent2">
                <a:hueOff val="-1590057"/>
                <a:satOff val="-971"/>
                <a:lumOff val="3793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3</a:t>
          </a:r>
          <a:endParaRPr lang="ru-RU" sz="2000" kern="1200" dirty="0"/>
        </a:p>
      </dsp:txBody>
      <dsp:txXfrm>
        <a:off x="4483329" y="1844768"/>
        <a:ext cx="1077875" cy="376287"/>
      </dsp:txXfrm>
    </dsp:sp>
    <dsp:sp modelId="{8DBAA532-E671-4C66-AA2E-5D5F73E27459}">
      <dsp:nvSpPr>
        <dsp:cNvPr id="0" name=""/>
        <dsp:cNvSpPr/>
      </dsp:nvSpPr>
      <dsp:spPr>
        <a:xfrm>
          <a:off x="4483329" y="2278946"/>
          <a:ext cx="1077875" cy="376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1683590"/>
                <a:satOff val="-1028"/>
                <a:lumOff val="4016"/>
                <a:alphaOff val="0"/>
                <a:tint val="65000"/>
                <a:lumMod val="110000"/>
              </a:schemeClr>
            </a:gs>
            <a:gs pos="88000">
              <a:schemeClr val="accent2">
                <a:hueOff val="-1683590"/>
                <a:satOff val="-1028"/>
                <a:lumOff val="4016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4</a:t>
          </a:r>
          <a:endParaRPr lang="ru-RU" sz="2000" kern="1200" dirty="0"/>
        </a:p>
      </dsp:txBody>
      <dsp:txXfrm>
        <a:off x="4483329" y="2278946"/>
        <a:ext cx="1077875" cy="376287"/>
      </dsp:txXfrm>
    </dsp:sp>
    <dsp:sp modelId="{D398598F-B570-4F13-80CC-1E6E88DF039D}">
      <dsp:nvSpPr>
        <dsp:cNvPr id="0" name=""/>
        <dsp:cNvSpPr/>
      </dsp:nvSpPr>
      <dsp:spPr>
        <a:xfrm>
          <a:off x="4483329" y="2713124"/>
          <a:ext cx="1077875" cy="376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1777123"/>
                <a:satOff val="-1085"/>
                <a:lumOff val="4240"/>
                <a:alphaOff val="0"/>
                <a:tint val="65000"/>
                <a:lumMod val="110000"/>
              </a:schemeClr>
            </a:gs>
            <a:gs pos="88000">
              <a:schemeClr val="accent2">
                <a:hueOff val="-1777123"/>
                <a:satOff val="-1085"/>
                <a:lumOff val="4240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5</a:t>
          </a:r>
          <a:endParaRPr lang="ru-RU" sz="2000" kern="1200" dirty="0"/>
        </a:p>
      </dsp:txBody>
      <dsp:txXfrm>
        <a:off x="4483329" y="2713124"/>
        <a:ext cx="1077875" cy="376287"/>
      </dsp:txXfrm>
    </dsp:sp>
    <dsp:sp modelId="{86FB9A70-8DBD-409E-9B9F-19369E5B60EF}">
      <dsp:nvSpPr>
        <dsp:cNvPr id="0" name=""/>
        <dsp:cNvSpPr/>
      </dsp:nvSpPr>
      <dsp:spPr>
        <a:xfrm>
          <a:off x="5796989" y="0"/>
          <a:ext cx="1347344" cy="325266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Cinema of GB</a:t>
          </a:r>
          <a:endParaRPr lang="ru-RU" sz="1600" kern="1200" dirty="0"/>
        </a:p>
      </dsp:txBody>
      <dsp:txXfrm>
        <a:off x="5796989" y="0"/>
        <a:ext cx="1347344" cy="975798"/>
      </dsp:txXfrm>
    </dsp:sp>
    <dsp:sp modelId="{80B167A2-6770-4237-9B0A-1209BCD68695}">
      <dsp:nvSpPr>
        <dsp:cNvPr id="0" name=""/>
        <dsp:cNvSpPr/>
      </dsp:nvSpPr>
      <dsp:spPr>
        <a:xfrm>
          <a:off x="5931724" y="976413"/>
          <a:ext cx="1077875" cy="376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1870655"/>
                <a:satOff val="-1142"/>
                <a:lumOff val="4463"/>
                <a:alphaOff val="0"/>
                <a:tint val="65000"/>
                <a:lumMod val="110000"/>
              </a:schemeClr>
            </a:gs>
            <a:gs pos="88000">
              <a:schemeClr val="accent2">
                <a:hueOff val="-1870655"/>
                <a:satOff val="-1142"/>
                <a:lumOff val="4463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1</a:t>
          </a:r>
          <a:endParaRPr lang="ru-RU" sz="2000" kern="1200" dirty="0"/>
        </a:p>
      </dsp:txBody>
      <dsp:txXfrm>
        <a:off x="5931724" y="976413"/>
        <a:ext cx="1077875" cy="376287"/>
      </dsp:txXfrm>
    </dsp:sp>
    <dsp:sp modelId="{59CCAAB0-DCA4-4FD2-AECD-819DA711653B}">
      <dsp:nvSpPr>
        <dsp:cNvPr id="0" name=""/>
        <dsp:cNvSpPr/>
      </dsp:nvSpPr>
      <dsp:spPr>
        <a:xfrm>
          <a:off x="5931724" y="1410591"/>
          <a:ext cx="1077875" cy="376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1964188"/>
                <a:satOff val="-1199"/>
                <a:lumOff val="4686"/>
                <a:alphaOff val="0"/>
                <a:tint val="65000"/>
                <a:lumMod val="110000"/>
              </a:schemeClr>
            </a:gs>
            <a:gs pos="88000">
              <a:schemeClr val="accent2">
                <a:hueOff val="-1964188"/>
                <a:satOff val="-1199"/>
                <a:lumOff val="4686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</a:t>
          </a:r>
          <a:endParaRPr lang="ru-RU" sz="2000" kern="1200" dirty="0"/>
        </a:p>
      </dsp:txBody>
      <dsp:txXfrm>
        <a:off x="5931724" y="1410591"/>
        <a:ext cx="1077875" cy="376287"/>
      </dsp:txXfrm>
    </dsp:sp>
    <dsp:sp modelId="{143C94E1-53B0-460E-B393-4C957EFA32EC}">
      <dsp:nvSpPr>
        <dsp:cNvPr id="0" name=""/>
        <dsp:cNvSpPr/>
      </dsp:nvSpPr>
      <dsp:spPr>
        <a:xfrm>
          <a:off x="5931724" y="1844768"/>
          <a:ext cx="1077875" cy="376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2057721"/>
                <a:satOff val="-1256"/>
                <a:lumOff val="4909"/>
                <a:alphaOff val="0"/>
                <a:tint val="65000"/>
                <a:lumMod val="110000"/>
              </a:schemeClr>
            </a:gs>
            <a:gs pos="88000">
              <a:schemeClr val="accent2">
                <a:hueOff val="-2057721"/>
                <a:satOff val="-1256"/>
                <a:lumOff val="4909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3</a:t>
          </a:r>
          <a:endParaRPr lang="ru-RU" sz="2000" kern="1200" dirty="0"/>
        </a:p>
      </dsp:txBody>
      <dsp:txXfrm>
        <a:off x="5931724" y="1844768"/>
        <a:ext cx="1077875" cy="376287"/>
      </dsp:txXfrm>
    </dsp:sp>
    <dsp:sp modelId="{E7B6EE18-4041-4240-807A-E723E0F33516}">
      <dsp:nvSpPr>
        <dsp:cNvPr id="0" name=""/>
        <dsp:cNvSpPr/>
      </dsp:nvSpPr>
      <dsp:spPr>
        <a:xfrm>
          <a:off x="5931724" y="2278946"/>
          <a:ext cx="1077875" cy="376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2151254"/>
                <a:satOff val="-1313"/>
                <a:lumOff val="5132"/>
                <a:alphaOff val="0"/>
                <a:tint val="65000"/>
                <a:lumMod val="110000"/>
              </a:schemeClr>
            </a:gs>
            <a:gs pos="88000">
              <a:schemeClr val="accent2">
                <a:hueOff val="-2151254"/>
                <a:satOff val="-1313"/>
                <a:lumOff val="5132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4</a:t>
          </a:r>
          <a:endParaRPr lang="ru-RU" sz="2000" kern="1200" dirty="0"/>
        </a:p>
      </dsp:txBody>
      <dsp:txXfrm>
        <a:off x="5931724" y="2278946"/>
        <a:ext cx="1077875" cy="376287"/>
      </dsp:txXfrm>
    </dsp:sp>
    <dsp:sp modelId="{3CFF599D-4971-47BB-86BB-25924D7CDB6F}">
      <dsp:nvSpPr>
        <dsp:cNvPr id="0" name=""/>
        <dsp:cNvSpPr/>
      </dsp:nvSpPr>
      <dsp:spPr>
        <a:xfrm>
          <a:off x="5931724" y="2713124"/>
          <a:ext cx="1077875" cy="376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2244787"/>
                <a:satOff val="-1370"/>
                <a:lumOff val="5355"/>
                <a:alphaOff val="0"/>
                <a:tint val="65000"/>
                <a:lumMod val="110000"/>
              </a:schemeClr>
            </a:gs>
            <a:gs pos="88000">
              <a:schemeClr val="accent2">
                <a:hueOff val="-2244787"/>
                <a:satOff val="-1370"/>
                <a:lumOff val="5355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5</a:t>
          </a:r>
          <a:endParaRPr lang="ru-RU" sz="2000" kern="1200" dirty="0"/>
        </a:p>
      </dsp:txBody>
      <dsp:txXfrm>
        <a:off x="5931724" y="2713124"/>
        <a:ext cx="1077875" cy="376287"/>
      </dsp:txXfrm>
    </dsp:sp>
    <dsp:sp modelId="{848B716A-4D33-49D0-A532-B89C14435BCD}">
      <dsp:nvSpPr>
        <dsp:cNvPr id="0" name=""/>
        <dsp:cNvSpPr/>
      </dsp:nvSpPr>
      <dsp:spPr>
        <a:xfrm>
          <a:off x="7245384" y="0"/>
          <a:ext cx="1347344" cy="325266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Celebritirs</a:t>
          </a:r>
          <a:r>
            <a:rPr lang="en-US" sz="1600" kern="1200" dirty="0" smtClean="0"/>
            <a:t> of GB</a:t>
          </a:r>
          <a:endParaRPr lang="ru-RU" sz="1600" kern="1200" dirty="0"/>
        </a:p>
      </dsp:txBody>
      <dsp:txXfrm>
        <a:off x="7245384" y="0"/>
        <a:ext cx="1347344" cy="975798"/>
      </dsp:txXfrm>
    </dsp:sp>
    <dsp:sp modelId="{A904BAC9-63E9-4A10-8078-5D3EC02D3F4E}">
      <dsp:nvSpPr>
        <dsp:cNvPr id="0" name=""/>
        <dsp:cNvSpPr/>
      </dsp:nvSpPr>
      <dsp:spPr>
        <a:xfrm>
          <a:off x="7380119" y="976413"/>
          <a:ext cx="1077875" cy="376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2338319"/>
                <a:satOff val="-1428"/>
                <a:lumOff val="5578"/>
                <a:alphaOff val="0"/>
                <a:tint val="65000"/>
                <a:lumMod val="110000"/>
              </a:schemeClr>
            </a:gs>
            <a:gs pos="88000">
              <a:schemeClr val="accent2">
                <a:hueOff val="-2338319"/>
                <a:satOff val="-1428"/>
                <a:lumOff val="5578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1</a:t>
          </a:r>
          <a:endParaRPr lang="ru-RU" sz="2000" kern="1200" dirty="0"/>
        </a:p>
      </dsp:txBody>
      <dsp:txXfrm>
        <a:off x="7380119" y="976413"/>
        <a:ext cx="1077875" cy="376287"/>
      </dsp:txXfrm>
    </dsp:sp>
    <dsp:sp modelId="{D4D37208-284D-4DF1-B910-D613EABE210A}">
      <dsp:nvSpPr>
        <dsp:cNvPr id="0" name=""/>
        <dsp:cNvSpPr/>
      </dsp:nvSpPr>
      <dsp:spPr>
        <a:xfrm>
          <a:off x="7380119" y="1410591"/>
          <a:ext cx="1077875" cy="376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2431852"/>
                <a:satOff val="-1485"/>
                <a:lumOff val="5802"/>
                <a:alphaOff val="0"/>
                <a:tint val="65000"/>
                <a:lumMod val="110000"/>
              </a:schemeClr>
            </a:gs>
            <a:gs pos="88000">
              <a:schemeClr val="accent2">
                <a:hueOff val="-2431852"/>
                <a:satOff val="-1485"/>
                <a:lumOff val="5802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</a:t>
          </a:r>
          <a:endParaRPr lang="ru-RU" sz="2000" kern="1200" dirty="0"/>
        </a:p>
      </dsp:txBody>
      <dsp:txXfrm>
        <a:off x="7380119" y="1410591"/>
        <a:ext cx="1077875" cy="376287"/>
      </dsp:txXfrm>
    </dsp:sp>
    <dsp:sp modelId="{3202D9C4-5F77-4855-9C1F-E88476CA8F3D}">
      <dsp:nvSpPr>
        <dsp:cNvPr id="0" name=""/>
        <dsp:cNvSpPr/>
      </dsp:nvSpPr>
      <dsp:spPr>
        <a:xfrm>
          <a:off x="7380119" y="1844768"/>
          <a:ext cx="1077875" cy="376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2525385"/>
                <a:satOff val="-1542"/>
                <a:lumOff val="6025"/>
                <a:alphaOff val="0"/>
                <a:tint val="65000"/>
                <a:lumMod val="110000"/>
              </a:schemeClr>
            </a:gs>
            <a:gs pos="88000">
              <a:schemeClr val="accent2">
                <a:hueOff val="-2525385"/>
                <a:satOff val="-1542"/>
                <a:lumOff val="6025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3</a:t>
          </a:r>
          <a:endParaRPr lang="ru-RU" sz="2000" kern="1200" dirty="0"/>
        </a:p>
      </dsp:txBody>
      <dsp:txXfrm>
        <a:off x="7380119" y="1844768"/>
        <a:ext cx="1077875" cy="376287"/>
      </dsp:txXfrm>
    </dsp:sp>
    <dsp:sp modelId="{C100F68D-D701-40F5-AFCC-796A7BA8B598}">
      <dsp:nvSpPr>
        <dsp:cNvPr id="0" name=""/>
        <dsp:cNvSpPr/>
      </dsp:nvSpPr>
      <dsp:spPr>
        <a:xfrm>
          <a:off x="7380119" y="2278946"/>
          <a:ext cx="1077875" cy="376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2618917"/>
                <a:satOff val="-1599"/>
                <a:lumOff val="6248"/>
                <a:alphaOff val="0"/>
                <a:tint val="65000"/>
                <a:lumMod val="110000"/>
              </a:schemeClr>
            </a:gs>
            <a:gs pos="88000">
              <a:schemeClr val="accent2">
                <a:hueOff val="-2618917"/>
                <a:satOff val="-1599"/>
                <a:lumOff val="6248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4</a:t>
          </a:r>
          <a:endParaRPr lang="ru-RU" sz="2000" kern="1200" dirty="0"/>
        </a:p>
      </dsp:txBody>
      <dsp:txXfrm>
        <a:off x="7380119" y="2278946"/>
        <a:ext cx="1077875" cy="376287"/>
      </dsp:txXfrm>
    </dsp:sp>
    <dsp:sp modelId="{60AECB18-0F9E-46E1-A4DB-396E60AC8544}">
      <dsp:nvSpPr>
        <dsp:cNvPr id="0" name=""/>
        <dsp:cNvSpPr/>
      </dsp:nvSpPr>
      <dsp:spPr>
        <a:xfrm>
          <a:off x="7380119" y="2713124"/>
          <a:ext cx="1077875" cy="376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2712450"/>
                <a:satOff val="-1656"/>
                <a:lumOff val="6471"/>
                <a:alphaOff val="0"/>
                <a:tint val="65000"/>
                <a:lumMod val="110000"/>
              </a:schemeClr>
            </a:gs>
            <a:gs pos="88000">
              <a:schemeClr val="accent2">
                <a:hueOff val="-2712450"/>
                <a:satOff val="-1656"/>
                <a:lumOff val="6471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5</a:t>
          </a:r>
          <a:endParaRPr lang="ru-RU" sz="2000" kern="1200" dirty="0"/>
        </a:p>
      </dsp:txBody>
      <dsp:txXfrm>
        <a:off x="7380119" y="2713124"/>
        <a:ext cx="1077875" cy="3762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1926-AC77-406A-9EEA-6ECAECD97988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476F8-0CB1-4CB3-9ECB-AF2F5DBAAD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7462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1926-AC77-406A-9EEA-6ECAECD97988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476F8-0CB1-4CB3-9ECB-AF2F5DBAAD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9445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1926-AC77-406A-9EEA-6ECAECD97988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476F8-0CB1-4CB3-9ECB-AF2F5DBAAD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7288995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1926-AC77-406A-9EEA-6ECAECD97988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476F8-0CB1-4CB3-9ECB-AF2F5DBAAD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51859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1926-AC77-406A-9EEA-6ECAECD97988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476F8-0CB1-4CB3-9ECB-AF2F5DBAAD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3330383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1926-AC77-406A-9EEA-6ECAECD97988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476F8-0CB1-4CB3-9ECB-AF2F5DBAAD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6778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1926-AC77-406A-9EEA-6ECAECD97988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476F8-0CB1-4CB3-9ECB-AF2F5DBAAD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24943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1926-AC77-406A-9EEA-6ECAECD97988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476F8-0CB1-4CB3-9ECB-AF2F5DBAAD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74364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1926-AC77-406A-9EEA-6ECAECD97988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476F8-0CB1-4CB3-9ECB-AF2F5DBAAD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4080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1926-AC77-406A-9EEA-6ECAECD97988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476F8-0CB1-4CB3-9ECB-AF2F5DBAAD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7621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1926-AC77-406A-9EEA-6ECAECD97988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476F8-0CB1-4CB3-9ECB-AF2F5DBAAD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0589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1926-AC77-406A-9EEA-6ECAECD97988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476F8-0CB1-4CB3-9ECB-AF2F5DBAAD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40253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1926-AC77-406A-9EEA-6ECAECD97988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476F8-0CB1-4CB3-9ECB-AF2F5DBAAD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6844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1926-AC77-406A-9EEA-6ECAECD97988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476F8-0CB1-4CB3-9ECB-AF2F5DBAAD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7640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1926-AC77-406A-9EEA-6ECAECD97988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476F8-0CB1-4CB3-9ECB-AF2F5DBAAD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6362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476F8-0CB1-4CB3-9ECB-AF2F5DBAAD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1926-AC77-406A-9EEA-6ECAECD97988}" type="datetimeFigureOut">
              <a:rPr lang="ru-RU" smtClean="0"/>
              <a:pPr/>
              <a:t>01.10.2020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5043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AE1926-AC77-406A-9EEA-6ECAECD97988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39476F8-0CB1-4CB3-9ECB-AF2F5DBAAD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0674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6" Type="http://schemas.openxmlformats.org/officeDocument/2006/relationships/image" Target="../media/image16.png"/><Relationship Id="rId5" Type="http://schemas.microsoft.com/office/2007/relationships/media" Target="../media/media1.mp3"/><Relationship Id="rId4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microsoft.com/office/2007/relationships/media" Target="../media/media1.mp3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image" Target="../media/image16.png"/><Relationship Id="rId5" Type="http://schemas.microsoft.com/office/2007/relationships/media" Target="../media/media2.mp3"/><Relationship Id="rId4" Type="http://schemas.openxmlformats.org/officeDocument/2006/relationships/slide" Target="slide3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image" Target="../media/image16.png"/><Relationship Id="rId5" Type="http://schemas.microsoft.com/office/2007/relationships/media" Target="../media/media2.mp3"/><Relationship Id="rId4" Type="http://schemas.openxmlformats.org/officeDocument/2006/relationships/image" Target="../media/image1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openxmlformats.org/officeDocument/2006/relationships/image" Target="../media/image16.png"/><Relationship Id="rId5" Type="http://schemas.microsoft.com/office/2007/relationships/media" Target="../media/media3.mp3"/><Relationship Id="rId4" Type="http://schemas.openxmlformats.org/officeDocument/2006/relationships/slide" Target="slide3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openxmlformats.org/officeDocument/2006/relationships/image" Target="../media/image16.png"/><Relationship Id="rId5" Type="http://schemas.microsoft.com/office/2007/relationships/media" Target="../media/media3.mp3"/><Relationship Id="rId4" Type="http://schemas.openxmlformats.org/officeDocument/2006/relationships/image" Target="../media/image1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6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6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Второй этап игры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Интеллектуальный </a:t>
            </a:r>
            <a:r>
              <a:rPr lang="en-US" sz="2400" b="1" dirty="0" smtClean="0">
                <a:solidFill>
                  <a:schemeClr val="tx2"/>
                </a:solidFill>
              </a:rPr>
              <a:t>MIX</a:t>
            </a:r>
            <a:endParaRPr lang="ru-RU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251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77333" y="4297188"/>
            <a:ext cx="9466791" cy="369332"/>
          </a:xfrm>
          <a:custGeom>
            <a:avLst/>
            <a:gdLst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69332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203704"/>
              <a:gd name="connsiteY0" fmla="*/ 0 h 874157"/>
              <a:gd name="connsiteX1" fmla="*/ 2203704 w 2203704"/>
              <a:gd name="connsiteY1" fmla="*/ 0 h 874157"/>
              <a:gd name="connsiteX2" fmla="*/ 1984629 w 2203704"/>
              <a:gd name="connsiteY2" fmla="*/ 874157 h 874157"/>
              <a:gd name="connsiteX3" fmla="*/ 0 w 2203704"/>
              <a:gd name="connsiteY3" fmla="*/ 369332 h 874157"/>
              <a:gd name="connsiteX4" fmla="*/ 0 w 2203704"/>
              <a:gd name="connsiteY4" fmla="*/ 0 h 874157"/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59807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479167"/>
              <a:gd name="connsiteY0" fmla="*/ 0 h 410375"/>
              <a:gd name="connsiteX1" fmla="*/ 2203704 w 2479167"/>
              <a:gd name="connsiteY1" fmla="*/ 0 h 410375"/>
              <a:gd name="connsiteX2" fmla="*/ 2203704 w 2479167"/>
              <a:gd name="connsiteY2" fmla="*/ 359807 h 410375"/>
              <a:gd name="connsiteX3" fmla="*/ 0 w 2479167"/>
              <a:gd name="connsiteY3" fmla="*/ 369332 h 410375"/>
              <a:gd name="connsiteX4" fmla="*/ 0 w 2479167"/>
              <a:gd name="connsiteY4" fmla="*/ 0 h 41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9167" h="410375">
                <a:moveTo>
                  <a:pt x="0" y="0"/>
                </a:moveTo>
                <a:lnTo>
                  <a:pt x="2203704" y="0"/>
                </a:lnTo>
                <a:cubicBezTo>
                  <a:pt x="2570988" y="59968"/>
                  <a:pt x="2570988" y="298252"/>
                  <a:pt x="2203704" y="359807"/>
                </a:cubicBezTo>
                <a:cubicBezTo>
                  <a:pt x="1836420" y="421362"/>
                  <a:pt x="367284" y="429300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(</a:t>
            </a:r>
            <a:r>
              <a:rPr lang="en-US" b="1" dirty="0" smtClean="0"/>
              <a:t>Stonehenge</a:t>
            </a:r>
            <a:r>
              <a:rPr lang="ru-RU" b="1" dirty="0" smtClean="0"/>
              <a:t>)</a:t>
            </a:r>
            <a:endParaRPr lang="ru-RU" altLang="ru-RU" sz="2800" b="1" dirty="0">
              <a:latin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en-US" sz="2800" dirty="0"/>
              <a:t>Geography and </a:t>
            </a:r>
            <a:r>
              <a:rPr lang="en-US" sz="2800" dirty="0" err="1"/>
              <a:t>politican</a:t>
            </a:r>
            <a:r>
              <a:rPr lang="en-US" sz="2800" dirty="0"/>
              <a:t> system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677862" y="2200244"/>
            <a:ext cx="91709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kumimoji="0" lang="en-US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Рисунок 6" descr="https://avatars.mds.yandex.net/get-zen_doc/135437/pub_5d6784c343863f00ad1bbe74_5d68c6c395aa9f00aeaedaa5/scale_1200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0786" r="24028"/>
          <a:stretch/>
        </p:blipFill>
        <p:spPr bwMode="auto">
          <a:xfrm>
            <a:off x="5267325" y="1930400"/>
            <a:ext cx="5276850" cy="35331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712854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Geography and </a:t>
            </a:r>
            <a:r>
              <a:rPr lang="en-US" sz="2800" dirty="0" err="1"/>
              <a:t>politican</a:t>
            </a:r>
            <a:r>
              <a:rPr lang="en-US" sz="2800" dirty="0"/>
              <a:t> system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00125" y="428625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Ответ</a:t>
            </a:r>
            <a:endParaRPr lang="ru-RU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677863" y="2215634"/>
            <a:ext cx="449033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dirty="0"/>
              <a:t>What is the political structure of the UK? </a:t>
            </a:r>
            <a:endParaRPr kumimoji="0" lang="en-US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6200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en-US" sz="2800" dirty="0"/>
              <a:t>Geography and </a:t>
            </a:r>
            <a:r>
              <a:rPr lang="en-US" sz="2800" dirty="0" err="1"/>
              <a:t>politican</a:t>
            </a:r>
            <a:r>
              <a:rPr lang="en-US" sz="2800" dirty="0"/>
              <a:t> system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4739" y="1416020"/>
            <a:ext cx="5317446" cy="3988084"/>
          </a:xfrm>
        </p:spPr>
      </p:pic>
    </p:spTree>
    <p:extLst>
      <p:ext uri="{BB962C8B-B14F-4D97-AF65-F5344CB8AC3E}">
        <p14:creationId xmlns:p14="http://schemas.microsoft.com/office/powerpoint/2010/main" xmlns="" val="349959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History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00125" y="428625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Ответ</a:t>
            </a:r>
            <a:endParaRPr lang="ru-RU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677863" y="2077135"/>
            <a:ext cx="89423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dirty="0"/>
              <a:t>There is a legend of this man and his sword. He did something that changed England. His name is…</a:t>
            </a:r>
            <a:endParaRPr kumimoji="0" lang="en-US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8042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77334" y="5605385"/>
            <a:ext cx="9466791" cy="369332"/>
          </a:xfrm>
          <a:custGeom>
            <a:avLst/>
            <a:gdLst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69332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203704"/>
              <a:gd name="connsiteY0" fmla="*/ 0 h 874157"/>
              <a:gd name="connsiteX1" fmla="*/ 2203704 w 2203704"/>
              <a:gd name="connsiteY1" fmla="*/ 0 h 874157"/>
              <a:gd name="connsiteX2" fmla="*/ 1984629 w 2203704"/>
              <a:gd name="connsiteY2" fmla="*/ 874157 h 874157"/>
              <a:gd name="connsiteX3" fmla="*/ 0 w 2203704"/>
              <a:gd name="connsiteY3" fmla="*/ 369332 h 874157"/>
              <a:gd name="connsiteX4" fmla="*/ 0 w 2203704"/>
              <a:gd name="connsiteY4" fmla="*/ 0 h 874157"/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59807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479167"/>
              <a:gd name="connsiteY0" fmla="*/ 0 h 410375"/>
              <a:gd name="connsiteX1" fmla="*/ 2203704 w 2479167"/>
              <a:gd name="connsiteY1" fmla="*/ 0 h 410375"/>
              <a:gd name="connsiteX2" fmla="*/ 2203704 w 2479167"/>
              <a:gd name="connsiteY2" fmla="*/ 359807 h 410375"/>
              <a:gd name="connsiteX3" fmla="*/ 0 w 2479167"/>
              <a:gd name="connsiteY3" fmla="*/ 369332 h 410375"/>
              <a:gd name="connsiteX4" fmla="*/ 0 w 2479167"/>
              <a:gd name="connsiteY4" fmla="*/ 0 h 41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9167" h="410375">
                <a:moveTo>
                  <a:pt x="0" y="0"/>
                </a:moveTo>
                <a:lnTo>
                  <a:pt x="2203704" y="0"/>
                </a:lnTo>
                <a:cubicBezTo>
                  <a:pt x="2570988" y="59968"/>
                  <a:pt x="2570988" y="298252"/>
                  <a:pt x="2203704" y="359807"/>
                </a:cubicBezTo>
                <a:cubicBezTo>
                  <a:pt x="1836420" y="421362"/>
                  <a:pt x="367284" y="429300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b="1" dirty="0"/>
              <a:t>The king </a:t>
            </a:r>
            <a:r>
              <a:rPr lang="en-US" b="1" dirty="0" smtClean="0"/>
              <a:t>Arthur</a:t>
            </a:r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altLang="ru-RU" b="1" dirty="0" smtClean="0"/>
              <a:t> </a:t>
            </a:r>
            <a:endParaRPr lang="ru-RU" alt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en-US" sz="2400" dirty="0"/>
              <a:t>History of GB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334" y="1139526"/>
            <a:ext cx="2605362" cy="4465859"/>
          </a:xfrm>
        </p:spPr>
      </p:pic>
    </p:spTree>
    <p:extLst>
      <p:ext uri="{BB962C8B-B14F-4D97-AF65-F5344CB8AC3E}">
        <p14:creationId xmlns:p14="http://schemas.microsoft.com/office/powerpoint/2010/main" xmlns="" val="2720204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History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00125" y="428625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Ответ</a:t>
            </a:r>
            <a:endParaRPr lang="ru-RU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677863" y="2215634"/>
            <a:ext cx="89423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dirty="0"/>
              <a:t>He united all small kingdoms in one country in 1066.</a:t>
            </a:r>
            <a:endParaRPr kumimoji="0" lang="en-US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9810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77334" y="5495177"/>
            <a:ext cx="9466791" cy="369332"/>
          </a:xfrm>
          <a:custGeom>
            <a:avLst/>
            <a:gdLst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69332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203704"/>
              <a:gd name="connsiteY0" fmla="*/ 0 h 874157"/>
              <a:gd name="connsiteX1" fmla="*/ 2203704 w 2203704"/>
              <a:gd name="connsiteY1" fmla="*/ 0 h 874157"/>
              <a:gd name="connsiteX2" fmla="*/ 1984629 w 2203704"/>
              <a:gd name="connsiteY2" fmla="*/ 874157 h 874157"/>
              <a:gd name="connsiteX3" fmla="*/ 0 w 2203704"/>
              <a:gd name="connsiteY3" fmla="*/ 369332 h 874157"/>
              <a:gd name="connsiteX4" fmla="*/ 0 w 2203704"/>
              <a:gd name="connsiteY4" fmla="*/ 0 h 874157"/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59807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479167"/>
              <a:gd name="connsiteY0" fmla="*/ 0 h 410375"/>
              <a:gd name="connsiteX1" fmla="*/ 2203704 w 2479167"/>
              <a:gd name="connsiteY1" fmla="*/ 0 h 410375"/>
              <a:gd name="connsiteX2" fmla="*/ 2203704 w 2479167"/>
              <a:gd name="connsiteY2" fmla="*/ 359807 h 410375"/>
              <a:gd name="connsiteX3" fmla="*/ 0 w 2479167"/>
              <a:gd name="connsiteY3" fmla="*/ 369332 h 410375"/>
              <a:gd name="connsiteX4" fmla="*/ 0 w 2479167"/>
              <a:gd name="connsiteY4" fmla="*/ 0 h 41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9167" h="410375">
                <a:moveTo>
                  <a:pt x="0" y="0"/>
                </a:moveTo>
                <a:lnTo>
                  <a:pt x="2203704" y="0"/>
                </a:lnTo>
                <a:cubicBezTo>
                  <a:pt x="2570988" y="59968"/>
                  <a:pt x="2570988" y="298252"/>
                  <a:pt x="2203704" y="359807"/>
                </a:cubicBezTo>
                <a:cubicBezTo>
                  <a:pt x="1836420" y="421362"/>
                  <a:pt x="367284" y="429300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b="1" dirty="0"/>
              <a:t>Wilhelm</a:t>
            </a:r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altLang="ru-RU" b="1" dirty="0" smtClean="0"/>
              <a:t> </a:t>
            </a:r>
            <a:endParaRPr lang="ru-RU" alt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en-US" sz="2400" dirty="0"/>
              <a:t>History of GB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334" y="1173036"/>
            <a:ext cx="3446610" cy="4322141"/>
          </a:xfrm>
        </p:spPr>
      </p:pic>
    </p:spTree>
    <p:extLst>
      <p:ext uri="{BB962C8B-B14F-4D97-AF65-F5344CB8AC3E}">
        <p14:creationId xmlns:p14="http://schemas.microsoft.com/office/powerpoint/2010/main" xmlns="" val="232356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History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00125" y="428625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Ответ</a:t>
            </a:r>
            <a:endParaRPr lang="ru-RU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677863" y="2215634"/>
            <a:ext cx="89423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dirty="0"/>
              <a:t>There was a war of which flowers took place between Tudors and Stuarts. </a:t>
            </a:r>
            <a:endParaRPr kumimoji="0" lang="en-US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8007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63919" y="5300106"/>
            <a:ext cx="9466791" cy="369332"/>
          </a:xfrm>
          <a:custGeom>
            <a:avLst/>
            <a:gdLst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69332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203704"/>
              <a:gd name="connsiteY0" fmla="*/ 0 h 874157"/>
              <a:gd name="connsiteX1" fmla="*/ 2203704 w 2203704"/>
              <a:gd name="connsiteY1" fmla="*/ 0 h 874157"/>
              <a:gd name="connsiteX2" fmla="*/ 1984629 w 2203704"/>
              <a:gd name="connsiteY2" fmla="*/ 874157 h 874157"/>
              <a:gd name="connsiteX3" fmla="*/ 0 w 2203704"/>
              <a:gd name="connsiteY3" fmla="*/ 369332 h 874157"/>
              <a:gd name="connsiteX4" fmla="*/ 0 w 2203704"/>
              <a:gd name="connsiteY4" fmla="*/ 0 h 874157"/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59807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479167"/>
              <a:gd name="connsiteY0" fmla="*/ 0 h 410375"/>
              <a:gd name="connsiteX1" fmla="*/ 2203704 w 2479167"/>
              <a:gd name="connsiteY1" fmla="*/ 0 h 410375"/>
              <a:gd name="connsiteX2" fmla="*/ 2203704 w 2479167"/>
              <a:gd name="connsiteY2" fmla="*/ 359807 h 410375"/>
              <a:gd name="connsiteX3" fmla="*/ 0 w 2479167"/>
              <a:gd name="connsiteY3" fmla="*/ 369332 h 410375"/>
              <a:gd name="connsiteX4" fmla="*/ 0 w 2479167"/>
              <a:gd name="connsiteY4" fmla="*/ 0 h 41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9167" h="410375">
                <a:moveTo>
                  <a:pt x="0" y="0"/>
                </a:moveTo>
                <a:lnTo>
                  <a:pt x="2203704" y="0"/>
                </a:lnTo>
                <a:cubicBezTo>
                  <a:pt x="2570988" y="59968"/>
                  <a:pt x="2570988" y="298252"/>
                  <a:pt x="2203704" y="359807"/>
                </a:cubicBezTo>
                <a:cubicBezTo>
                  <a:pt x="1836420" y="421362"/>
                  <a:pt x="367284" y="429300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b="1" dirty="0"/>
              <a:t>The war of White and Red Roses</a:t>
            </a:r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altLang="ru-RU" b="1" dirty="0" smtClean="0"/>
              <a:t> </a:t>
            </a:r>
            <a:endParaRPr lang="ru-RU" alt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en-US" sz="2400" dirty="0"/>
              <a:t>History of GB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3919" y="1303528"/>
            <a:ext cx="7653824" cy="3996578"/>
          </a:xfrm>
        </p:spPr>
      </p:pic>
    </p:spTree>
    <p:extLst>
      <p:ext uri="{BB962C8B-B14F-4D97-AF65-F5344CB8AC3E}">
        <p14:creationId xmlns:p14="http://schemas.microsoft.com/office/powerpoint/2010/main" xmlns="" val="3796269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History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00125" y="428625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Ответ</a:t>
            </a:r>
            <a:endParaRPr lang="ru-RU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677863" y="2077134"/>
            <a:ext cx="89423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dirty="0"/>
              <a:t>This great event was in 1666 in London and lasted 3 days. It destroyed the plague and after this event most buildings were made of stones. </a:t>
            </a:r>
            <a:endParaRPr kumimoji="0" lang="en-US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9277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03266989"/>
              </p:ext>
            </p:extLst>
          </p:nvPr>
        </p:nvGraphicFramePr>
        <p:xfrm>
          <a:off x="677863" y="2160588"/>
          <a:ext cx="8596139" cy="3252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821407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13325" y="5273040"/>
            <a:ext cx="9466791" cy="369332"/>
          </a:xfrm>
          <a:custGeom>
            <a:avLst/>
            <a:gdLst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69332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203704"/>
              <a:gd name="connsiteY0" fmla="*/ 0 h 874157"/>
              <a:gd name="connsiteX1" fmla="*/ 2203704 w 2203704"/>
              <a:gd name="connsiteY1" fmla="*/ 0 h 874157"/>
              <a:gd name="connsiteX2" fmla="*/ 1984629 w 2203704"/>
              <a:gd name="connsiteY2" fmla="*/ 874157 h 874157"/>
              <a:gd name="connsiteX3" fmla="*/ 0 w 2203704"/>
              <a:gd name="connsiteY3" fmla="*/ 369332 h 874157"/>
              <a:gd name="connsiteX4" fmla="*/ 0 w 2203704"/>
              <a:gd name="connsiteY4" fmla="*/ 0 h 874157"/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59807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479167"/>
              <a:gd name="connsiteY0" fmla="*/ 0 h 410375"/>
              <a:gd name="connsiteX1" fmla="*/ 2203704 w 2479167"/>
              <a:gd name="connsiteY1" fmla="*/ 0 h 410375"/>
              <a:gd name="connsiteX2" fmla="*/ 2203704 w 2479167"/>
              <a:gd name="connsiteY2" fmla="*/ 359807 h 410375"/>
              <a:gd name="connsiteX3" fmla="*/ 0 w 2479167"/>
              <a:gd name="connsiteY3" fmla="*/ 369332 h 410375"/>
              <a:gd name="connsiteX4" fmla="*/ 0 w 2479167"/>
              <a:gd name="connsiteY4" fmla="*/ 0 h 41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9167" h="410375">
                <a:moveTo>
                  <a:pt x="0" y="0"/>
                </a:moveTo>
                <a:lnTo>
                  <a:pt x="2203704" y="0"/>
                </a:lnTo>
                <a:cubicBezTo>
                  <a:pt x="2570988" y="59968"/>
                  <a:pt x="2570988" y="298252"/>
                  <a:pt x="2203704" y="359807"/>
                </a:cubicBezTo>
                <a:cubicBezTo>
                  <a:pt x="1836420" y="421362"/>
                  <a:pt x="367284" y="429300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b="1" dirty="0"/>
              <a:t>Great Fire of London</a:t>
            </a:r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altLang="ru-RU" b="1" dirty="0" smtClean="0"/>
              <a:t> </a:t>
            </a:r>
            <a:endParaRPr lang="ru-RU" alt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en-US" sz="2400" dirty="0"/>
              <a:t>History of GB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334" y="1249395"/>
            <a:ext cx="7393213" cy="3881437"/>
          </a:xfrm>
        </p:spPr>
      </p:pic>
    </p:spTree>
    <p:extLst>
      <p:ext uri="{BB962C8B-B14F-4D97-AF65-F5344CB8AC3E}">
        <p14:creationId xmlns:p14="http://schemas.microsoft.com/office/powerpoint/2010/main" xmlns="" val="3741932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History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00125" y="428625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Ответ</a:t>
            </a:r>
            <a:endParaRPr lang="ru-RU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677863" y="2077134"/>
            <a:ext cx="89423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dirty="0"/>
              <a:t>They tried to conquer Britain many times, they founded London, but British citizens didn’t give up and made them leave British land? </a:t>
            </a:r>
            <a:endParaRPr kumimoji="0" lang="en-US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523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77333" y="5476764"/>
            <a:ext cx="9466791" cy="369332"/>
          </a:xfrm>
          <a:custGeom>
            <a:avLst/>
            <a:gdLst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69332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203704"/>
              <a:gd name="connsiteY0" fmla="*/ 0 h 874157"/>
              <a:gd name="connsiteX1" fmla="*/ 2203704 w 2203704"/>
              <a:gd name="connsiteY1" fmla="*/ 0 h 874157"/>
              <a:gd name="connsiteX2" fmla="*/ 1984629 w 2203704"/>
              <a:gd name="connsiteY2" fmla="*/ 874157 h 874157"/>
              <a:gd name="connsiteX3" fmla="*/ 0 w 2203704"/>
              <a:gd name="connsiteY3" fmla="*/ 369332 h 874157"/>
              <a:gd name="connsiteX4" fmla="*/ 0 w 2203704"/>
              <a:gd name="connsiteY4" fmla="*/ 0 h 874157"/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59807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479167"/>
              <a:gd name="connsiteY0" fmla="*/ 0 h 410375"/>
              <a:gd name="connsiteX1" fmla="*/ 2203704 w 2479167"/>
              <a:gd name="connsiteY1" fmla="*/ 0 h 410375"/>
              <a:gd name="connsiteX2" fmla="*/ 2203704 w 2479167"/>
              <a:gd name="connsiteY2" fmla="*/ 359807 h 410375"/>
              <a:gd name="connsiteX3" fmla="*/ 0 w 2479167"/>
              <a:gd name="connsiteY3" fmla="*/ 369332 h 410375"/>
              <a:gd name="connsiteX4" fmla="*/ 0 w 2479167"/>
              <a:gd name="connsiteY4" fmla="*/ 0 h 41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9167" h="410375">
                <a:moveTo>
                  <a:pt x="0" y="0"/>
                </a:moveTo>
                <a:lnTo>
                  <a:pt x="2203704" y="0"/>
                </a:lnTo>
                <a:cubicBezTo>
                  <a:pt x="2570988" y="59968"/>
                  <a:pt x="2570988" y="298252"/>
                  <a:pt x="2203704" y="359807"/>
                </a:cubicBezTo>
                <a:cubicBezTo>
                  <a:pt x="1836420" y="421362"/>
                  <a:pt x="367284" y="429300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b="1" dirty="0"/>
              <a:t>Rome imperators</a:t>
            </a:r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altLang="ru-RU" b="1" dirty="0" smtClean="0"/>
              <a:t> </a:t>
            </a:r>
            <a:endParaRPr lang="ru-RU" alt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en-US" sz="2400" dirty="0"/>
              <a:t>History of GB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333" y="1374204"/>
            <a:ext cx="6108166" cy="3874452"/>
          </a:xfrm>
        </p:spPr>
      </p:pic>
    </p:spTree>
    <p:extLst>
      <p:ext uri="{BB962C8B-B14F-4D97-AF65-F5344CB8AC3E}">
        <p14:creationId xmlns:p14="http://schemas.microsoft.com/office/powerpoint/2010/main" xmlns="" val="4283158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Writers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00125" y="428625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Ответ</a:t>
            </a:r>
            <a:endParaRPr lang="ru-RU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677863" y="2077134"/>
            <a:ext cx="89423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dirty="0"/>
              <a:t>She is a famous British writer. She wrote six stories which were filmed. They are about Harry Potter. </a:t>
            </a:r>
            <a:endParaRPr kumimoji="0" lang="en-US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426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13325" y="5357892"/>
            <a:ext cx="9466791" cy="369332"/>
          </a:xfrm>
          <a:custGeom>
            <a:avLst/>
            <a:gdLst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69332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203704"/>
              <a:gd name="connsiteY0" fmla="*/ 0 h 874157"/>
              <a:gd name="connsiteX1" fmla="*/ 2203704 w 2203704"/>
              <a:gd name="connsiteY1" fmla="*/ 0 h 874157"/>
              <a:gd name="connsiteX2" fmla="*/ 1984629 w 2203704"/>
              <a:gd name="connsiteY2" fmla="*/ 874157 h 874157"/>
              <a:gd name="connsiteX3" fmla="*/ 0 w 2203704"/>
              <a:gd name="connsiteY3" fmla="*/ 369332 h 874157"/>
              <a:gd name="connsiteX4" fmla="*/ 0 w 2203704"/>
              <a:gd name="connsiteY4" fmla="*/ 0 h 874157"/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59807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479167"/>
              <a:gd name="connsiteY0" fmla="*/ 0 h 410375"/>
              <a:gd name="connsiteX1" fmla="*/ 2203704 w 2479167"/>
              <a:gd name="connsiteY1" fmla="*/ 0 h 410375"/>
              <a:gd name="connsiteX2" fmla="*/ 2203704 w 2479167"/>
              <a:gd name="connsiteY2" fmla="*/ 359807 h 410375"/>
              <a:gd name="connsiteX3" fmla="*/ 0 w 2479167"/>
              <a:gd name="connsiteY3" fmla="*/ 369332 h 410375"/>
              <a:gd name="connsiteX4" fmla="*/ 0 w 2479167"/>
              <a:gd name="connsiteY4" fmla="*/ 0 h 41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9167" h="410375">
                <a:moveTo>
                  <a:pt x="0" y="0"/>
                </a:moveTo>
                <a:lnTo>
                  <a:pt x="2203704" y="0"/>
                </a:lnTo>
                <a:cubicBezTo>
                  <a:pt x="2570988" y="59968"/>
                  <a:pt x="2570988" y="298252"/>
                  <a:pt x="2203704" y="359807"/>
                </a:cubicBezTo>
                <a:cubicBezTo>
                  <a:pt x="1836420" y="421362"/>
                  <a:pt x="367284" y="429300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b="1" dirty="0"/>
              <a:t>Joanna Rolling</a:t>
            </a:r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altLang="ru-RU" b="1" dirty="0" smtClean="0"/>
              <a:t> </a:t>
            </a:r>
            <a:endParaRPr lang="ru-RU" alt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en-US" sz="2400" dirty="0"/>
              <a:t>Writers of GB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334" y="1263111"/>
            <a:ext cx="5822155" cy="3881437"/>
          </a:xfrm>
        </p:spPr>
      </p:pic>
    </p:spTree>
    <p:extLst>
      <p:ext uri="{BB962C8B-B14F-4D97-AF65-F5344CB8AC3E}">
        <p14:creationId xmlns:p14="http://schemas.microsoft.com/office/powerpoint/2010/main" xmlns="" val="206313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Writers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00125" y="428625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Ответ</a:t>
            </a:r>
            <a:endParaRPr lang="ru-RU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677863" y="2077135"/>
            <a:ext cx="89423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dirty="0"/>
              <a:t>He was born in London. He wrote a lot of poems and stories for his son. All children all over the world know his stories about Winnie-the-Pooh and his friends. </a:t>
            </a:r>
            <a:endParaRPr kumimoji="0" lang="en-US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9660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77334" y="5357892"/>
            <a:ext cx="9466791" cy="369332"/>
          </a:xfrm>
          <a:custGeom>
            <a:avLst/>
            <a:gdLst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69332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203704"/>
              <a:gd name="connsiteY0" fmla="*/ 0 h 874157"/>
              <a:gd name="connsiteX1" fmla="*/ 2203704 w 2203704"/>
              <a:gd name="connsiteY1" fmla="*/ 0 h 874157"/>
              <a:gd name="connsiteX2" fmla="*/ 1984629 w 2203704"/>
              <a:gd name="connsiteY2" fmla="*/ 874157 h 874157"/>
              <a:gd name="connsiteX3" fmla="*/ 0 w 2203704"/>
              <a:gd name="connsiteY3" fmla="*/ 369332 h 874157"/>
              <a:gd name="connsiteX4" fmla="*/ 0 w 2203704"/>
              <a:gd name="connsiteY4" fmla="*/ 0 h 874157"/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59807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479167"/>
              <a:gd name="connsiteY0" fmla="*/ 0 h 410375"/>
              <a:gd name="connsiteX1" fmla="*/ 2203704 w 2479167"/>
              <a:gd name="connsiteY1" fmla="*/ 0 h 410375"/>
              <a:gd name="connsiteX2" fmla="*/ 2203704 w 2479167"/>
              <a:gd name="connsiteY2" fmla="*/ 359807 h 410375"/>
              <a:gd name="connsiteX3" fmla="*/ 0 w 2479167"/>
              <a:gd name="connsiteY3" fmla="*/ 369332 h 410375"/>
              <a:gd name="connsiteX4" fmla="*/ 0 w 2479167"/>
              <a:gd name="connsiteY4" fmla="*/ 0 h 41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9167" h="410375">
                <a:moveTo>
                  <a:pt x="0" y="0"/>
                </a:moveTo>
                <a:lnTo>
                  <a:pt x="2203704" y="0"/>
                </a:lnTo>
                <a:cubicBezTo>
                  <a:pt x="2570988" y="59968"/>
                  <a:pt x="2570988" y="298252"/>
                  <a:pt x="2203704" y="359807"/>
                </a:cubicBezTo>
                <a:cubicBezTo>
                  <a:pt x="1836420" y="421362"/>
                  <a:pt x="367284" y="429300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b="1" dirty="0"/>
              <a:t>A. Milne</a:t>
            </a:r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altLang="ru-RU" b="1" dirty="0" smtClean="0"/>
              <a:t> </a:t>
            </a:r>
            <a:endParaRPr lang="ru-RU" alt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en-US" sz="2400" dirty="0"/>
              <a:t>Writers of GB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334" y="1263111"/>
            <a:ext cx="5175249" cy="3881437"/>
          </a:xfrm>
        </p:spPr>
      </p:pic>
    </p:spTree>
    <p:extLst>
      <p:ext uri="{BB962C8B-B14F-4D97-AF65-F5344CB8AC3E}">
        <p14:creationId xmlns:p14="http://schemas.microsoft.com/office/powerpoint/2010/main" xmlns="" val="3534051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Writers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00125" y="428625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Ответ</a:t>
            </a:r>
            <a:endParaRPr lang="ru-RU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677863" y="2077134"/>
            <a:ext cx="89423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en-US" dirty="0"/>
              <a:t>He is a famous British famous writer. Sherlock Holmes and Doctor Watson are the world </a:t>
            </a:r>
            <a:r>
              <a:rPr lang="en-US" dirty="0" smtClean="0"/>
              <a:t>famous </a:t>
            </a:r>
            <a:r>
              <a:rPr lang="en-US" dirty="0"/>
              <a:t>characters which he created. </a:t>
            </a:r>
            <a:endParaRPr kumimoji="0" lang="en-US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2370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77334" y="5568204"/>
            <a:ext cx="9466791" cy="369332"/>
          </a:xfrm>
          <a:custGeom>
            <a:avLst/>
            <a:gdLst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69332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203704"/>
              <a:gd name="connsiteY0" fmla="*/ 0 h 874157"/>
              <a:gd name="connsiteX1" fmla="*/ 2203704 w 2203704"/>
              <a:gd name="connsiteY1" fmla="*/ 0 h 874157"/>
              <a:gd name="connsiteX2" fmla="*/ 1984629 w 2203704"/>
              <a:gd name="connsiteY2" fmla="*/ 874157 h 874157"/>
              <a:gd name="connsiteX3" fmla="*/ 0 w 2203704"/>
              <a:gd name="connsiteY3" fmla="*/ 369332 h 874157"/>
              <a:gd name="connsiteX4" fmla="*/ 0 w 2203704"/>
              <a:gd name="connsiteY4" fmla="*/ 0 h 874157"/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59807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479167"/>
              <a:gd name="connsiteY0" fmla="*/ 0 h 410375"/>
              <a:gd name="connsiteX1" fmla="*/ 2203704 w 2479167"/>
              <a:gd name="connsiteY1" fmla="*/ 0 h 410375"/>
              <a:gd name="connsiteX2" fmla="*/ 2203704 w 2479167"/>
              <a:gd name="connsiteY2" fmla="*/ 359807 h 410375"/>
              <a:gd name="connsiteX3" fmla="*/ 0 w 2479167"/>
              <a:gd name="connsiteY3" fmla="*/ 369332 h 410375"/>
              <a:gd name="connsiteX4" fmla="*/ 0 w 2479167"/>
              <a:gd name="connsiteY4" fmla="*/ 0 h 41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9167" h="410375">
                <a:moveTo>
                  <a:pt x="0" y="0"/>
                </a:moveTo>
                <a:lnTo>
                  <a:pt x="2203704" y="0"/>
                </a:lnTo>
                <a:cubicBezTo>
                  <a:pt x="2570988" y="59968"/>
                  <a:pt x="2570988" y="298252"/>
                  <a:pt x="2203704" y="359807"/>
                </a:cubicBezTo>
                <a:cubicBezTo>
                  <a:pt x="1836420" y="421362"/>
                  <a:pt x="367284" y="429300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b="1" dirty="0"/>
              <a:t>A. C. Doyle</a:t>
            </a:r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altLang="ru-RU" b="1" dirty="0" smtClean="0"/>
              <a:t> </a:t>
            </a:r>
            <a:endParaRPr lang="ru-RU" alt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en-US" sz="2400" dirty="0"/>
              <a:t>Writers of GB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677862" y="2200243"/>
            <a:ext cx="900906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endParaRPr lang="en-US" altLang="ru-RU" sz="20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334" y="1270000"/>
            <a:ext cx="6210300" cy="414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89901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Writers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00125" y="428625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Ответ</a:t>
            </a:r>
            <a:endParaRPr lang="ru-RU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677863" y="2077133"/>
            <a:ext cx="89423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en-US" dirty="0"/>
              <a:t>He was born in London. He built the famous theatre “The Globe”. He wrote a lot of poems and </a:t>
            </a:r>
            <a:r>
              <a:rPr lang="en-US" dirty="0" smtClean="0"/>
              <a:t> </a:t>
            </a:r>
            <a:r>
              <a:rPr lang="en-US" dirty="0"/>
              <a:t>sonnets. “To be or not to be” is a cite from his poem “Hamlet” </a:t>
            </a:r>
            <a:endParaRPr kumimoji="0" lang="en-US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9730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Geography and </a:t>
            </a:r>
            <a:r>
              <a:rPr lang="en-US" sz="2800" dirty="0" err="1"/>
              <a:t>politican</a:t>
            </a:r>
            <a:r>
              <a:rPr lang="en-US" sz="2800" dirty="0"/>
              <a:t> system of </a:t>
            </a:r>
            <a:r>
              <a:rPr lang="en-US" sz="2800" dirty="0" smtClean="0"/>
              <a:t>GB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677334" y="2215525"/>
            <a:ext cx="401584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What is the biggest river in England? </a:t>
            </a:r>
            <a:endParaRPr kumimoji="0" lang="en-US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00125" y="428625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80129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77334" y="5568204"/>
            <a:ext cx="9466791" cy="369332"/>
          </a:xfrm>
          <a:custGeom>
            <a:avLst/>
            <a:gdLst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69332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203704"/>
              <a:gd name="connsiteY0" fmla="*/ 0 h 874157"/>
              <a:gd name="connsiteX1" fmla="*/ 2203704 w 2203704"/>
              <a:gd name="connsiteY1" fmla="*/ 0 h 874157"/>
              <a:gd name="connsiteX2" fmla="*/ 1984629 w 2203704"/>
              <a:gd name="connsiteY2" fmla="*/ 874157 h 874157"/>
              <a:gd name="connsiteX3" fmla="*/ 0 w 2203704"/>
              <a:gd name="connsiteY3" fmla="*/ 369332 h 874157"/>
              <a:gd name="connsiteX4" fmla="*/ 0 w 2203704"/>
              <a:gd name="connsiteY4" fmla="*/ 0 h 874157"/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59807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479167"/>
              <a:gd name="connsiteY0" fmla="*/ 0 h 410375"/>
              <a:gd name="connsiteX1" fmla="*/ 2203704 w 2479167"/>
              <a:gd name="connsiteY1" fmla="*/ 0 h 410375"/>
              <a:gd name="connsiteX2" fmla="*/ 2203704 w 2479167"/>
              <a:gd name="connsiteY2" fmla="*/ 359807 h 410375"/>
              <a:gd name="connsiteX3" fmla="*/ 0 w 2479167"/>
              <a:gd name="connsiteY3" fmla="*/ 369332 h 410375"/>
              <a:gd name="connsiteX4" fmla="*/ 0 w 2479167"/>
              <a:gd name="connsiteY4" fmla="*/ 0 h 41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9167" h="410375">
                <a:moveTo>
                  <a:pt x="0" y="0"/>
                </a:moveTo>
                <a:lnTo>
                  <a:pt x="2203704" y="0"/>
                </a:lnTo>
                <a:cubicBezTo>
                  <a:pt x="2570988" y="59968"/>
                  <a:pt x="2570988" y="298252"/>
                  <a:pt x="2203704" y="359807"/>
                </a:cubicBezTo>
                <a:cubicBezTo>
                  <a:pt x="1836420" y="421362"/>
                  <a:pt x="367284" y="429300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b="1" dirty="0"/>
              <a:t>W. Shakespeare</a:t>
            </a:r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altLang="ru-RU" b="1" dirty="0" smtClean="0"/>
              <a:t> </a:t>
            </a:r>
            <a:endParaRPr lang="ru-RU" alt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en-US" sz="2400" dirty="0"/>
              <a:t>Writers of GB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334" y="1470391"/>
            <a:ext cx="3078469" cy="3881437"/>
          </a:xfrm>
        </p:spPr>
      </p:pic>
    </p:spTree>
    <p:extLst>
      <p:ext uri="{BB962C8B-B14F-4D97-AF65-F5344CB8AC3E}">
        <p14:creationId xmlns:p14="http://schemas.microsoft.com/office/powerpoint/2010/main" xmlns="" val="1057953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Writers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00125" y="428625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Ответ</a:t>
            </a:r>
            <a:endParaRPr lang="ru-RU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677863" y="2077132"/>
            <a:ext cx="89423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en-US" dirty="0"/>
              <a:t>He was born in the UK in Portsmouth. His characters Oliver Twist and David Copperfield are </a:t>
            </a:r>
            <a:r>
              <a:rPr lang="en-US" dirty="0" smtClean="0"/>
              <a:t>well </a:t>
            </a:r>
            <a:r>
              <a:rPr lang="en-US" dirty="0"/>
              <a:t>known all over the world. </a:t>
            </a:r>
            <a:endParaRPr kumimoji="0" lang="en-US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5864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77334" y="5627171"/>
            <a:ext cx="9466791" cy="369332"/>
          </a:xfrm>
          <a:custGeom>
            <a:avLst/>
            <a:gdLst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69332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203704"/>
              <a:gd name="connsiteY0" fmla="*/ 0 h 874157"/>
              <a:gd name="connsiteX1" fmla="*/ 2203704 w 2203704"/>
              <a:gd name="connsiteY1" fmla="*/ 0 h 874157"/>
              <a:gd name="connsiteX2" fmla="*/ 1984629 w 2203704"/>
              <a:gd name="connsiteY2" fmla="*/ 874157 h 874157"/>
              <a:gd name="connsiteX3" fmla="*/ 0 w 2203704"/>
              <a:gd name="connsiteY3" fmla="*/ 369332 h 874157"/>
              <a:gd name="connsiteX4" fmla="*/ 0 w 2203704"/>
              <a:gd name="connsiteY4" fmla="*/ 0 h 874157"/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59807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479167"/>
              <a:gd name="connsiteY0" fmla="*/ 0 h 410375"/>
              <a:gd name="connsiteX1" fmla="*/ 2203704 w 2479167"/>
              <a:gd name="connsiteY1" fmla="*/ 0 h 410375"/>
              <a:gd name="connsiteX2" fmla="*/ 2203704 w 2479167"/>
              <a:gd name="connsiteY2" fmla="*/ 359807 h 410375"/>
              <a:gd name="connsiteX3" fmla="*/ 0 w 2479167"/>
              <a:gd name="connsiteY3" fmla="*/ 369332 h 410375"/>
              <a:gd name="connsiteX4" fmla="*/ 0 w 2479167"/>
              <a:gd name="connsiteY4" fmla="*/ 0 h 41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9167" h="410375">
                <a:moveTo>
                  <a:pt x="0" y="0"/>
                </a:moveTo>
                <a:lnTo>
                  <a:pt x="2203704" y="0"/>
                </a:lnTo>
                <a:cubicBezTo>
                  <a:pt x="2570988" y="59968"/>
                  <a:pt x="2570988" y="298252"/>
                  <a:pt x="2203704" y="359807"/>
                </a:cubicBezTo>
                <a:cubicBezTo>
                  <a:pt x="1836420" y="421362"/>
                  <a:pt x="367284" y="429300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b="1" dirty="0"/>
              <a:t>Charles Dickens</a:t>
            </a:r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altLang="ru-RU" b="1" dirty="0" smtClean="0"/>
              <a:t> </a:t>
            </a:r>
            <a:endParaRPr lang="ru-RU" alt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en-US" sz="2400" dirty="0"/>
              <a:t>Writers of GB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334" y="1205992"/>
            <a:ext cx="3346026" cy="4191265"/>
          </a:xfrm>
        </p:spPr>
      </p:pic>
    </p:spTree>
    <p:extLst>
      <p:ext uri="{BB962C8B-B14F-4D97-AF65-F5344CB8AC3E}">
        <p14:creationId xmlns:p14="http://schemas.microsoft.com/office/powerpoint/2010/main" xmlns="" val="1038536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Music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00125" y="428625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4" action="ppaction://hlinksldjump"/>
              </a:rPr>
              <a:t>Ответ</a:t>
            </a:r>
            <a:endParaRPr lang="ru-RU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677863" y="2215631"/>
            <a:ext cx="89423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en-US" dirty="0"/>
              <a:t>Listen to the song of this band which was very popular in 80th .This band is…… </a:t>
            </a:r>
            <a:endParaRPr kumimoji="0" lang="en-US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Queens of the Stone Age – No One Knows_(mp3fan.ru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9077325" y="25849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51909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90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77334" y="5672693"/>
            <a:ext cx="9466791" cy="369332"/>
          </a:xfrm>
          <a:custGeom>
            <a:avLst/>
            <a:gdLst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69332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203704"/>
              <a:gd name="connsiteY0" fmla="*/ 0 h 874157"/>
              <a:gd name="connsiteX1" fmla="*/ 2203704 w 2203704"/>
              <a:gd name="connsiteY1" fmla="*/ 0 h 874157"/>
              <a:gd name="connsiteX2" fmla="*/ 1984629 w 2203704"/>
              <a:gd name="connsiteY2" fmla="*/ 874157 h 874157"/>
              <a:gd name="connsiteX3" fmla="*/ 0 w 2203704"/>
              <a:gd name="connsiteY3" fmla="*/ 369332 h 874157"/>
              <a:gd name="connsiteX4" fmla="*/ 0 w 2203704"/>
              <a:gd name="connsiteY4" fmla="*/ 0 h 874157"/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59807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479167"/>
              <a:gd name="connsiteY0" fmla="*/ 0 h 410375"/>
              <a:gd name="connsiteX1" fmla="*/ 2203704 w 2479167"/>
              <a:gd name="connsiteY1" fmla="*/ 0 h 410375"/>
              <a:gd name="connsiteX2" fmla="*/ 2203704 w 2479167"/>
              <a:gd name="connsiteY2" fmla="*/ 359807 h 410375"/>
              <a:gd name="connsiteX3" fmla="*/ 0 w 2479167"/>
              <a:gd name="connsiteY3" fmla="*/ 369332 h 410375"/>
              <a:gd name="connsiteX4" fmla="*/ 0 w 2479167"/>
              <a:gd name="connsiteY4" fmla="*/ 0 h 41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9167" h="410375">
                <a:moveTo>
                  <a:pt x="0" y="0"/>
                </a:moveTo>
                <a:lnTo>
                  <a:pt x="2203704" y="0"/>
                </a:lnTo>
                <a:cubicBezTo>
                  <a:pt x="2570988" y="59968"/>
                  <a:pt x="2570988" y="298252"/>
                  <a:pt x="2203704" y="359807"/>
                </a:cubicBezTo>
                <a:cubicBezTo>
                  <a:pt x="1836420" y="421362"/>
                  <a:pt x="367284" y="429300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b="1" dirty="0"/>
              <a:t>The Queens</a:t>
            </a:r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altLang="ru-RU" b="1" dirty="0" smtClean="0"/>
              <a:t> </a:t>
            </a:r>
            <a:endParaRPr lang="ru-RU" alt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en-US" sz="2400" dirty="0"/>
              <a:t>Music of GB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Queens of the Stone Age – No One Knows_(mp3fan.ru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9077325" y="2584964"/>
            <a:ext cx="609600" cy="609600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334" y="1488281"/>
            <a:ext cx="5027768" cy="3881437"/>
          </a:xfrm>
        </p:spPr>
      </p:pic>
    </p:spTree>
    <p:extLst>
      <p:ext uri="{BB962C8B-B14F-4D97-AF65-F5344CB8AC3E}">
        <p14:creationId xmlns:p14="http://schemas.microsoft.com/office/powerpoint/2010/main" xmlns="" val="3917809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9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Music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00125" y="428625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4" action="ppaction://hlinksldjump"/>
              </a:rPr>
              <a:t>Ответ</a:t>
            </a:r>
            <a:endParaRPr lang="ru-RU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677863" y="2077131"/>
            <a:ext cx="89423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en-US" dirty="0"/>
              <a:t>These four guys made a musical revolution in GB and became world famous group. They are…. </a:t>
            </a:r>
            <a:endParaRPr kumimoji="0" lang="en-US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muzlome_The_Beatles_-_Yesterday_47950254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9010650" y="27312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69191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6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77334" y="5623965"/>
            <a:ext cx="9466791" cy="369332"/>
          </a:xfrm>
          <a:custGeom>
            <a:avLst/>
            <a:gdLst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69332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203704"/>
              <a:gd name="connsiteY0" fmla="*/ 0 h 874157"/>
              <a:gd name="connsiteX1" fmla="*/ 2203704 w 2203704"/>
              <a:gd name="connsiteY1" fmla="*/ 0 h 874157"/>
              <a:gd name="connsiteX2" fmla="*/ 1984629 w 2203704"/>
              <a:gd name="connsiteY2" fmla="*/ 874157 h 874157"/>
              <a:gd name="connsiteX3" fmla="*/ 0 w 2203704"/>
              <a:gd name="connsiteY3" fmla="*/ 369332 h 874157"/>
              <a:gd name="connsiteX4" fmla="*/ 0 w 2203704"/>
              <a:gd name="connsiteY4" fmla="*/ 0 h 874157"/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59807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479167"/>
              <a:gd name="connsiteY0" fmla="*/ 0 h 410375"/>
              <a:gd name="connsiteX1" fmla="*/ 2203704 w 2479167"/>
              <a:gd name="connsiteY1" fmla="*/ 0 h 410375"/>
              <a:gd name="connsiteX2" fmla="*/ 2203704 w 2479167"/>
              <a:gd name="connsiteY2" fmla="*/ 359807 h 410375"/>
              <a:gd name="connsiteX3" fmla="*/ 0 w 2479167"/>
              <a:gd name="connsiteY3" fmla="*/ 369332 h 410375"/>
              <a:gd name="connsiteX4" fmla="*/ 0 w 2479167"/>
              <a:gd name="connsiteY4" fmla="*/ 0 h 41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9167" h="410375">
                <a:moveTo>
                  <a:pt x="0" y="0"/>
                </a:moveTo>
                <a:lnTo>
                  <a:pt x="2203704" y="0"/>
                </a:lnTo>
                <a:cubicBezTo>
                  <a:pt x="2570988" y="59968"/>
                  <a:pt x="2570988" y="298252"/>
                  <a:pt x="2203704" y="359807"/>
                </a:cubicBezTo>
                <a:cubicBezTo>
                  <a:pt x="1836420" y="421362"/>
                  <a:pt x="367284" y="429300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b="1" dirty="0"/>
              <a:t>The Beetles</a:t>
            </a:r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altLang="ru-RU" b="1" dirty="0" smtClean="0"/>
              <a:t> </a:t>
            </a:r>
            <a:endParaRPr lang="ru-RU" alt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en-US" sz="2400" dirty="0"/>
              <a:t>Music of GB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334" y="1488281"/>
            <a:ext cx="5753118" cy="3881437"/>
          </a:xfrm>
        </p:spPr>
      </p:pic>
      <p:pic>
        <p:nvPicPr>
          <p:cNvPr id="9" name="muzlome_The_Beatles_-_Yesterday_47950254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9010650" y="27312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97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62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400" dirty="0"/>
              <a:t>Music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00125" y="428625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4" action="ppaction://hlinksldjump"/>
              </a:rPr>
              <a:t>Ответ</a:t>
            </a:r>
            <a:endParaRPr lang="ru-RU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677863" y="2215630"/>
            <a:ext cx="89423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en-US" dirty="0"/>
              <a:t>He was the most famous and scandal singer of “Queen”. He died from drugs</a:t>
            </a:r>
            <a:r>
              <a:rPr lang="en-US" dirty="0" smtClean="0"/>
              <a:t>.</a:t>
            </a:r>
            <a:endParaRPr kumimoji="0" lang="en-US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muzlome_Freddie_Mercury_Queen_-_Dont_Stop_Me_Now_57769227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9010650" y="27273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94615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7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77334" y="5483960"/>
            <a:ext cx="9466791" cy="369332"/>
          </a:xfrm>
          <a:custGeom>
            <a:avLst/>
            <a:gdLst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69332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203704"/>
              <a:gd name="connsiteY0" fmla="*/ 0 h 874157"/>
              <a:gd name="connsiteX1" fmla="*/ 2203704 w 2203704"/>
              <a:gd name="connsiteY1" fmla="*/ 0 h 874157"/>
              <a:gd name="connsiteX2" fmla="*/ 1984629 w 2203704"/>
              <a:gd name="connsiteY2" fmla="*/ 874157 h 874157"/>
              <a:gd name="connsiteX3" fmla="*/ 0 w 2203704"/>
              <a:gd name="connsiteY3" fmla="*/ 369332 h 874157"/>
              <a:gd name="connsiteX4" fmla="*/ 0 w 2203704"/>
              <a:gd name="connsiteY4" fmla="*/ 0 h 874157"/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59807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479167"/>
              <a:gd name="connsiteY0" fmla="*/ 0 h 410375"/>
              <a:gd name="connsiteX1" fmla="*/ 2203704 w 2479167"/>
              <a:gd name="connsiteY1" fmla="*/ 0 h 410375"/>
              <a:gd name="connsiteX2" fmla="*/ 2203704 w 2479167"/>
              <a:gd name="connsiteY2" fmla="*/ 359807 h 410375"/>
              <a:gd name="connsiteX3" fmla="*/ 0 w 2479167"/>
              <a:gd name="connsiteY3" fmla="*/ 369332 h 410375"/>
              <a:gd name="connsiteX4" fmla="*/ 0 w 2479167"/>
              <a:gd name="connsiteY4" fmla="*/ 0 h 41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9167" h="410375">
                <a:moveTo>
                  <a:pt x="0" y="0"/>
                </a:moveTo>
                <a:lnTo>
                  <a:pt x="2203704" y="0"/>
                </a:lnTo>
                <a:cubicBezTo>
                  <a:pt x="2570988" y="59968"/>
                  <a:pt x="2570988" y="298252"/>
                  <a:pt x="2203704" y="359807"/>
                </a:cubicBezTo>
                <a:cubicBezTo>
                  <a:pt x="1836420" y="421362"/>
                  <a:pt x="367284" y="429300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b="1" dirty="0"/>
              <a:t>Freddy Mercury</a:t>
            </a:r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altLang="ru-RU" b="1" dirty="0" smtClean="0"/>
              <a:t> </a:t>
            </a:r>
            <a:endParaRPr lang="ru-RU" alt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en-US" sz="2400" dirty="0"/>
              <a:t>Music of GB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334" y="1301903"/>
            <a:ext cx="6903701" cy="3881437"/>
          </a:xfrm>
        </p:spPr>
      </p:pic>
      <p:pic>
        <p:nvPicPr>
          <p:cNvPr id="9" name="muzlome_Freddie_Mercury_Queen_-_Dont_Stop_Me_Now_57769227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9033210" y="27287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417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73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Music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00125" y="428625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Ответ</a:t>
            </a:r>
            <a:endParaRPr lang="ru-RU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677863" y="2215630"/>
            <a:ext cx="89423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en-US" dirty="0"/>
              <a:t>This Scottish national musical instrument looks like a big bag with long </a:t>
            </a:r>
            <a:r>
              <a:rPr lang="en-US" dirty="0" smtClean="0"/>
              <a:t>pipes</a:t>
            </a:r>
            <a:r>
              <a:rPr lang="ru-RU" dirty="0" smtClean="0"/>
              <a:t>.</a:t>
            </a:r>
            <a:endParaRPr kumimoji="0" lang="en-US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2079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77334" y="5363258"/>
            <a:ext cx="2479167" cy="369332"/>
          </a:xfrm>
          <a:custGeom>
            <a:avLst/>
            <a:gdLst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69332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203704"/>
              <a:gd name="connsiteY0" fmla="*/ 0 h 874157"/>
              <a:gd name="connsiteX1" fmla="*/ 2203704 w 2203704"/>
              <a:gd name="connsiteY1" fmla="*/ 0 h 874157"/>
              <a:gd name="connsiteX2" fmla="*/ 1984629 w 2203704"/>
              <a:gd name="connsiteY2" fmla="*/ 874157 h 874157"/>
              <a:gd name="connsiteX3" fmla="*/ 0 w 2203704"/>
              <a:gd name="connsiteY3" fmla="*/ 369332 h 874157"/>
              <a:gd name="connsiteX4" fmla="*/ 0 w 2203704"/>
              <a:gd name="connsiteY4" fmla="*/ 0 h 874157"/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59807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479167"/>
              <a:gd name="connsiteY0" fmla="*/ 0 h 410375"/>
              <a:gd name="connsiteX1" fmla="*/ 2203704 w 2479167"/>
              <a:gd name="connsiteY1" fmla="*/ 0 h 410375"/>
              <a:gd name="connsiteX2" fmla="*/ 2203704 w 2479167"/>
              <a:gd name="connsiteY2" fmla="*/ 359807 h 410375"/>
              <a:gd name="connsiteX3" fmla="*/ 0 w 2479167"/>
              <a:gd name="connsiteY3" fmla="*/ 369332 h 410375"/>
              <a:gd name="connsiteX4" fmla="*/ 0 w 2479167"/>
              <a:gd name="connsiteY4" fmla="*/ 0 h 41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9167" h="410375">
                <a:moveTo>
                  <a:pt x="0" y="0"/>
                </a:moveTo>
                <a:lnTo>
                  <a:pt x="2203704" y="0"/>
                </a:lnTo>
                <a:cubicBezTo>
                  <a:pt x="2570988" y="59968"/>
                  <a:pt x="2570988" y="298252"/>
                  <a:pt x="2203704" y="359807"/>
                </a:cubicBezTo>
                <a:cubicBezTo>
                  <a:pt x="1836420" y="421362"/>
                  <a:pt x="367284" y="429300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en-US" altLang="ru-RU" b="1" dirty="0">
                <a:ea typeface="Calibri" panose="020F0502020204030204" pitchFamily="34" charset="0"/>
                <a:cs typeface="Times New Roman" panose="02020603050405020304" pitchFamily="18" charset="0"/>
              </a:rPr>
              <a:t>(The Thames)</a:t>
            </a:r>
            <a:r>
              <a:rPr lang="ru-RU" altLang="ru-RU" dirty="0"/>
              <a:t>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en-US" sz="2800" dirty="0"/>
              <a:t>Geography and </a:t>
            </a:r>
            <a:r>
              <a:rPr lang="en-US" sz="2800" dirty="0" err="1"/>
              <a:t>politican</a:t>
            </a:r>
            <a:r>
              <a:rPr lang="en-US" sz="2800" dirty="0"/>
              <a:t> system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334" y="1316735"/>
            <a:ext cx="6098370" cy="4046523"/>
          </a:xfrm>
        </p:spPr>
      </p:pic>
    </p:spTree>
    <p:extLst>
      <p:ext uri="{BB962C8B-B14F-4D97-AF65-F5344CB8AC3E}">
        <p14:creationId xmlns:p14="http://schemas.microsoft.com/office/powerpoint/2010/main" xmlns="" val="509330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77334" y="5299294"/>
            <a:ext cx="9466791" cy="369332"/>
          </a:xfrm>
          <a:custGeom>
            <a:avLst/>
            <a:gdLst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69332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203704"/>
              <a:gd name="connsiteY0" fmla="*/ 0 h 874157"/>
              <a:gd name="connsiteX1" fmla="*/ 2203704 w 2203704"/>
              <a:gd name="connsiteY1" fmla="*/ 0 h 874157"/>
              <a:gd name="connsiteX2" fmla="*/ 1984629 w 2203704"/>
              <a:gd name="connsiteY2" fmla="*/ 874157 h 874157"/>
              <a:gd name="connsiteX3" fmla="*/ 0 w 2203704"/>
              <a:gd name="connsiteY3" fmla="*/ 369332 h 874157"/>
              <a:gd name="connsiteX4" fmla="*/ 0 w 2203704"/>
              <a:gd name="connsiteY4" fmla="*/ 0 h 874157"/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59807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479167"/>
              <a:gd name="connsiteY0" fmla="*/ 0 h 410375"/>
              <a:gd name="connsiteX1" fmla="*/ 2203704 w 2479167"/>
              <a:gd name="connsiteY1" fmla="*/ 0 h 410375"/>
              <a:gd name="connsiteX2" fmla="*/ 2203704 w 2479167"/>
              <a:gd name="connsiteY2" fmla="*/ 359807 h 410375"/>
              <a:gd name="connsiteX3" fmla="*/ 0 w 2479167"/>
              <a:gd name="connsiteY3" fmla="*/ 369332 h 410375"/>
              <a:gd name="connsiteX4" fmla="*/ 0 w 2479167"/>
              <a:gd name="connsiteY4" fmla="*/ 0 h 41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9167" h="410375">
                <a:moveTo>
                  <a:pt x="0" y="0"/>
                </a:moveTo>
                <a:lnTo>
                  <a:pt x="2203704" y="0"/>
                </a:lnTo>
                <a:cubicBezTo>
                  <a:pt x="2570988" y="59968"/>
                  <a:pt x="2570988" y="298252"/>
                  <a:pt x="2203704" y="359807"/>
                </a:cubicBezTo>
                <a:cubicBezTo>
                  <a:pt x="1836420" y="421362"/>
                  <a:pt x="367284" y="429300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b="1" dirty="0"/>
              <a:t>Bagpipe</a:t>
            </a:r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altLang="ru-RU" b="1" dirty="0" smtClean="0"/>
              <a:t> </a:t>
            </a:r>
            <a:endParaRPr lang="ru-RU" alt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en-US" sz="2400" dirty="0"/>
              <a:t>Music of GB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334" y="1270000"/>
            <a:ext cx="4634551" cy="3881437"/>
          </a:xfrm>
        </p:spPr>
      </p:pic>
    </p:spTree>
    <p:extLst>
      <p:ext uri="{BB962C8B-B14F-4D97-AF65-F5344CB8AC3E}">
        <p14:creationId xmlns:p14="http://schemas.microsoft.com/office/powerpoint/2010/main" xmlns="" val="3614811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Music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00125" y="428625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Ответ</a:t>
            </a:r>
            <a:endParaRPr lang="ru-RU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677863" y="2215630"/>
            <a:ext cx="89423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en-US" dirty="0"/>
              <a:t>It is the most famous rock – opera that was presented in London in 1981. </a:t>
            </a:r>
            <a:endParaRPr kumimoji="0" lang="en-US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2825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77334" y="5499349"/>
            <a:ext cx="9466791" cy="369332"/>
          </a:xfrm>
          <a:custGeom>
            <a:avLst/>
            <a:gdLst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69332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203704"/>
              <a:gd name="connsiteY0" fmla="*/ 0 h 874157"/>
              <a:gd name="connsiteX1" fmla="*/ 2203704 w 2203704"/>
              <a:gd name="connsiteY1" fmla="*/ 0 h 874157"/>
              <a:gd name="connsiteX2" fmla="*/ 1984629 w 2203704"/>
              <a:gd name="connsiteY2" fmla="*/ 874157 h 874157"/>
              <a:gd name="connsiteX3" fmla="*/ 0 w 2203704"/>
              <a:gd name="connsiteY3" fmla="*/ 369332 h 874157"/>
              <a:gd name="connsiteX4" fmla="*/ 0 w 2203704"/>
              <a:gd name="connsiteY4" fmla="*/ 0 h 874157"/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59807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479167"/>
              <a:gd name="connsiteY0" fmla="*/ 0 h 410375"/>
              <a:gd name="connsiteX1" fmla="*/ 2203704 w 2479167"/>
              <a:gd name="connsiteY1" fmla="*/ 0 h 410375"/>
              <a:gd name="connsiteX2" fmla="*/ 2203704 w 2479167"/>
              <a:gd name="connsiteY2" fmla="*/ 359807 h 410375"/>
              <a:gd name="connsiteX3" fmla="*/ 0 w 2479167"/>
              <a:gd name="connsiteY3" fmla="*/ 369332 h 410375"/>
              <a:gd name="connsiteX4" fmla="*/ 0 w 2479167"/>
              <a:gd name="connsiteY4" fmla="*/ 0 h 41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9167" h="410375">
                <a:moveTo>
                  <a:pt x="0" y="0"/>
                </a:moveTo>
                <a:lnTo>
                  <a:pt x="2203704" y="0"/>
                </a:lnTo>
                <a:cubicBezTo>
                  <a:pt x="2570988" y="59968"/>
                  <a:pt x="2570988" y="298252"/>
                  <a:pt x="2203704" y="359807"/>
                </a:cubicBezTo>
                <a:cubicBezTo>
                  <a:pt x="1836420" y="421362"/>
                  <a:pt x="367284" y="429300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b="1" dirty="0"/>
              <a:t>Cats</a:t>
            </a:r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altLang="ru-RU" b="1" dirty="0" smtClean="0"/>
              <a:t> </a:t>
            </a:r>
            <a:endParaRPr lang="ru-RU" alt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en-US" sz="2400" dirty="0"/>
              <a:t>Music of GB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334" y="1245246"/>
            <a:ext cx="6163215" cy="4111487"/>
          </a:xfrm>
        </p:spPr>
      </p:pic>
    </p:spTree>
    <p:extLst>
      <p:ext uri="{BB962C8B-B14F-4D97-AF65-F5344CB8AC3E}">
        <p14:creationId xmlns:p14="http://schemas.microsoft.com/office/powerpoint/2010/main" xmlns="" val="1027305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Cinema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00125" y="428625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Ответ</a:t>
            </a:r>
            <a:endParaRPr lang="ru-RU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677863" y="2077130"/>
            <a:ext cx="89423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en-US" dirty="0"/>
              <a:t>This role is very popular. It was played by different actors such as Sean Connery, Piers </a:t>
            </a:r>
            <a:r>
              <a:rPr lang="en-US" dirty="0" err="1"/>
              <a:t>Brosnan</a:t>
            </a:r>
            <a:r>
              <a:rPr lang="en-US" dirty="0"/>
              <a:t>, Daniel Craig etc. </a:t>
            </a:r>
            <a:endParaRPr kumimoji="0" lang="en-US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7125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77334" y="5599914"/>
            <a:ext cx="9466791" cy="369332"/>
          </a:xfrm>
          <a:custGeom>
            <a:avLst/>
            <a:gdLst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69332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203704"/>
              <a:gd name="connsiteY0" fmla="*/ 0 h 874157"/>
              <a:gd name="connsiteX1" fmla="*/ 2203704 w 2203704"/>
              <a:gd name="connsiteY1" fmla="*/ 0 h 874157"/>
              <a:gd name="connsiteX2" fmla="*/ 1984629 w 2203704"/>
              <a:gd name="connsiteY2" fmla="*/ 874157 h 874157"/>
              <a:gd name="connsiteX3" fmla="*/ 0 w 2203704"/>
              <a:gd name="connsiteY3" fmla="*/ 369332 h 874157"/>
              <a:gd name="connsiteX4" fmla="*/ 0 w 2203704"/>
              <a:gd name="connsiteY4" fmla="*/ 0 h 874157"/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59807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479167"/>
              <a:gd name="connsiteY0" fmla="*/ 0 h 410375"/>
              <a:gd name="connsiteX1" fmla="*/ 2203704 w 2479167"/>
              <a:gd name="connsiteY1" fmla="*/ 0 h 410375"/>
              <a:gd name="connsiteX2" fmla="*/ 2203704 w 2479167"/>
              <a:gd name="connsiteY2" fmla="*/ 359807 h 410375"/>
              <a:gd name="connsiteX3" fmla="*/ 0 w 2479167"/>
              <a:gd name="connsiteY3" fmla="*/ 369332 h 410375"/>
              <a:gd name="connsiteX4" fmla="*/ 0 w 2479167"/>
              <a:gd name="connsiteY4" fmla="*/ 0 h 41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9167" h="410375">
                <a:moveTo>
                  <a:pt x="0" y="0"/>
                </a:moveTo>
                <a:lnTo>
                  <a:pt x="2203704" y="0"/>
                </a:lnTo>
                <a:cubicBezTo>
                  <a:pt x="2570988" y="59968"/>
                  <a:pt x="2570988" y="298252"/>
                  <a:pt x="2203704" y="359807"/>
                </a:cubicBezTo>
                <a:cubicBezTo>
                  <a:pt x="1836420" y="421362"/>
                  <a:pt x="367284" y="429300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b="1" dirty="0"/>
              <a:t>James Bond</a:t>
            </a:r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altLang="ru-RU" b="1" dirty="0" smtClean="0"/>
              <a:t> </a:t>
            </a:r>
            <a:endParaRPr lang="ru-RU" alt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pPr lvl="0"/>
            <a:r>
              <a:rPr lang="en-US" sz="2400" dirty="0"/>
              <a:t>Cinema of GB</a:t>
            </a:r>
            <a:endParaRPr lang="ru-RU" sz="2400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677862" y="2215630"/>
            <a:ext cx="89138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en-US" dirty="0" smtClean="0"/>
              <a:t>. </a:t>
            </a:r>
            <a:endParaRPr lang="en-US" altLang="ru-RU" sz="20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334" y="1163484"/>
            <a:ext cx="6903042" cy="4383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50103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Cinema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00125" y="428625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Ответ</a:t>
            </a:r>
            <a:endParaRPr lang="ru-RU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677863" y="2077130"/>
            <a:ext cx="89423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en-US" dirty="0"/>
              <a:t>Nobody could listen to him but he was very famous comedy actor of black-and-white films. </a:t>
            </a:r>
            <a:endParaRPr kumimoji="0" lang="en-US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8917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77334" y="5360850"/>
            <a:ext cx="9466791" cy="369332"/>
          </a:xfrm>
          <a:custGeom>
            <a:avLst/>
            <a:gdLst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69332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203704"/>
              <a:gd name="connsiteY0" fmla="*/ 0 h 874157"/>
              <a:gd name="connsiteX1" fmla="*/ 2203704 w 2203704"/>
              <a:gd name="connsiteY1" fmla="*/ 0 h 874157"/>
              <a:gd name="connsiteX2" fmla="*/ 1984629 w 2203704"/>
              <a:gd name="connsiteY2" fmla="*/ 874157 h 874157"/>
              <a:gd name="connsiteX3" fmla="*/ 0 w 2203704"/>
              <a:gd name="connsiteY3" fmla="*/ 369332 h 874157"/>
              <a:gd name="connsiteX4" fmla="*/ 0 w 2203704"/>
              <a:gd name="connsiteY4" fmla="*/ 0 h 874157"/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59807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479167"/>
              <a:gd name="connsiteY0" fmla="*/ 0 h 410375"/>
              <a:gd name="connsiteX1" fmla="*/ 2203704 w 2479167"/>
              <a:gd name="connsiteY1" fmla="*/ 0 h 410375"/>
              <a:gd name="connsiteX2" fmla="*/ 2203704 w 2479167"/>
              <a:gd name="connsiteY2" fmla="*/ 359807 h 410375"/>
              <a:gd name="connsiteX3" fmla="*/ 0 w 2479167"/>
              <a:gd name="connsiteY3" fmla="*/ 369332 h 410375"/>
              <a:gd name="connsiteX4" fmla="*/ 0 w 2479167"/>
              <a:gd name="connsiteY4" fmla="*/ 0 h 41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9167" h="410375">
                <a:moveTo>
                  <a:pt x="0" y="0"/>
                </a:moveTo>
                <a:lnTo>
                  <a:pt x="2203704" y="0"/>
                </a:lnTo>
                <a:cubicBezTo>
                  <a:pt x="2570988" y="59968"/>
                  <a:pt x="2570988" y="298252"/>
                  <a:pt x="2203704" y="359807"/>
                </a:cubicBezTo>
                <a:cubicBezTo>
                  <a:pt x="1836420" y="421362"/>
                  <a:pt x="367284" y="429300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b="1" dirty="0"/>
              <a:t>C. Chaplin</a:t>
            </a:r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altLang="ru-RU" b="1" dirty="0" smtClean="0"/>
              <a:t> </a:t>
            </a:r>
            <a:endParaRPr lang="ru-RU" alt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pPr lvl="0"/>
            <a:r>
              <a:rPr lang="en-US" sz="2400" dirty="0"/>
              <a:t>Cinema of GB</a:t>
            </a:r>
            <a:endParaRPr lang="ru-RU" sz="2400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334" y="1168640"/>
            <a:ext cx="2934546" cy="4192210"/>
          </a:xfrm>
        </p:spPr>
      </p:pic>
    </p:spTree>
    <p:extLst>
      <p:ext uri="{BB962C8B-B14F-4D97-AF65-F5344CB8AC3E}">
        <p14:creationId xmlns:p14="http://schemas.microsoft.com/office/powerpoint/2010/main" xmlns="" val="3752096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Cinema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00125" y="428625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Ответ</a:t>
            </a:r>
            <a:endParaRPr lang="ru-RU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677863" y="2215629"/>
            <a:ext cx="89423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en-US" dirty="0"/>
              <a:t>His hero was a boy-magician with a lightning on his head. </a:t>
            </a:r>
            <a:endParaRPr kumimoji="0" lang="en-US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5056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77334" y="5314684"/>
            <a:ext cx="9466791" cy="369332"/>
          </a:xfrm>
          <a:custGeom>
            <a:avLst/>
            <a:gdLst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69332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203704"/>
              <a:gd name="connsiteY0" fmla="*/ 0 h 874157"/>
              <a:gd name="connsiteX1" fmla="*/ 2203704 w 2203704"/>
              <a:gd name="connsiteY1" fmla="*/ 0 h 874157"/>
              <a:gd name="connsiteX2" fmla="*/ 1984629 w 2203704"/>
              <a:gd name="connsiteY2" fmla="*/ 874157 h 874157"/>
              <a:gd name="connsiteX3" fmla="*/ 0 w 2203704"/>
              <a:gd name="connsiteY3" fmla="*/ 369332 h 874157"/>
              <a:gd name="connsiteX4" fmla="*/ 0 w 2203704"/>
              <a:gd name="connsiteY4" fmla="*/ 0 h 874157"/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59807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479167"/>
              <a:gd name="connsiteY0" fmla="*/ 0 h 410375"/>
              <a:gd name="connsiteX1" fmla="*/ 2203704 w 2479167"/>
              <a:gd name="connsiteY1" fmla="*/ 0 h 410375"/>
              <a:gd name="connsiteX2" fmla="*/ 2203704 w 2479167"/>
              <a:gd name="connsiteY2" fmla="*/ 359807 h 410375"/>
              <a:gd name="connsiteX3" fmla="*/ 0 w 2479167"/>
              <a:gd name="connsiteY3" fmla="*/ 369332 h 410375"/>
              <a:gd name="connsiteX4" fmla="*/ 0 w 2479167"/>
              <a:gd name="connsiteY4" fmla="*/ 0 h 41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9167" h="410375">
                <a:moveTo>
                  <a:pt x="0" y="0"/>
                </a:moveTo>
                <a:lnTo>
                  <a:pt x="2203704" y="0"/>
                </a:lnTo>
                <a:cubicBezTo>
                  <a:pt x="2570988" y="59968"/>
                  <a:pt x="2570988" y="298252"/>
                  <a:pt x="2203704" y="359807"/>
                </a:cubicBezTo>
                <a:cubicBezTo>
                  <a:pt x="1836420" y="421362"/>
                  <a:pt x="367284" y="429300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b="1" dirty="0"/>
              <a:t>Daniel Redcliff</a:t>
            </a:r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altLang="ru-RU" b="1" dirty="0" smtClean="0"/>
              <a:t> </a:t>
            </a:r>
            <a:endParaRPr lang="ru-RU" alt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pPr lvl="0"/>
            <a:r>
              <a:rPr lang="en-US" sz="2400" dirty="0"/>
              <a:t>Cinema of GB</a:t>
            </a:r>
            <a:endParaRPr lang="ru-RU" sz="2400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334" y="1270000"/>
            <a:ext cx="2977789" cy="3881437"/>
          </a:xfrm>
        </p:spPr>
      </p:pic>
    </p:spTree>
    <p:extLst>
      <p:ext uri="{BB962C8B-B14F-4D97-AF65-F5344CB8AC3E}">
        <p14:creationId xmlns:p14="http://schemas.microsoft.com/office/powerpoint/2010/main" xmlns="" val="2293417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Cinema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00125" y="428625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Ответ</a:t>
            </a:r>
            <a:endParaRPr lang="ru-RU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677863" y="2077129"/>
            <a:ext cx="89423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en-US" dirty="0"/>
              <a:t>All world news and events are shown and commented by this channel. There are a lot documentary films about animals filmed by this company. </a:t>
            </a:r>
            <a:endParaRPr kumimoji="0" lang="en-US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1402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Geography and </a:t>
            </a:r>
            <a:r>
              <a:rPr lang="en-US" sz="2800" dirty="0" err="1"/>
              <a:t>politican</a:t>
            </a:r>
            <a:r>
              <a:rPr lang="en-US" sz="2800" dirty="0"/>
              <a:t> system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00125" y="428625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Ответ</a:t>
            </a:r>
            <a:endParaRPr lang="ru-RU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677863" y="2215634"/>
            <a:ext cx="441018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What is famous for the lake in Scotland? </a:t>
            </a:r>
            <a:endParaRPr kumimoji="0" lang="en-US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9506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77334" y="5483962"/>
            <a:ext cx="9466791" cy="369332"/>
          </a:xfrm>
          <a:custGeom>
            <a:avLst/>
            <a:gdLst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69332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203704"/>
              <a:gd name="connsiteY0" fmla="*/ 0 h 874157"/>
              <a:gd name="connsiteX1" fmla="*/ 2203704 w 2203704"/>
              <a:gd name="connsiteY1" fmla="*/ 0 h 874157"/>
              <a:gd name="connsiteX2" fmla="*/ 1984629 w 2203704"/>
              <a:gd name="connsiteY2" fmla="*/ 874157 h 874157"/>
              <a:gd name="connsiteX3" fmla="*/ 0 w 2203704"/>
              <a:gd name="connsiteY3" fmla="*/ 369332 h 874157"/>
              <a:gd name="connsiteX4" fmla="*/ 0 w 2203704"/>
              <a:gd name="connsiteY4" fmla="*/ 0 h 874157"/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59807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479167"/>
              <a:gd name="connsiteY0" fmla="*/ 0 h 410375"/>
              <a:gd name="connsiteX1" fmla="*/ 2203704 w 2479167"/>
              <a:gd name="connsiteY1" fmla="*/ 0 h 410375"/>
              <a:gd name="connsiteX2" fmla="*/ 2203704 w 2479167"/>
              <a:gd name="connsiteY2" fmla="*/ 359807 h 410375"/>
              <a:gd name="connsiteX3" fmla="*/ 0 w 2479167"/>
              <a:gd name="connsiteY3" fmla="*/ 369332 h 410375"/>
              <a:gd name="connsiteX4" fmla="*/ 0 w 2479167"/>
              <a:gd name="connsiteY4" fmla="*/ 0 h 41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9167" h="410375">
                <a:moveTo>
                  <a:pt x="0" y="0"/>
                </a:moveTo>
                <a:lnTo>
                  <a:pt x="2203704" y="0"/>
                </a:lnTo>
                <a:cubicBezTo>
                  <a:pt x="2570988" y="59968"/>
                  <a:pt x="2570988" y="298252"/>
                  <a:pt x="2203704" y="359807"/>
                </a:cubicBezTo>
                <a:cubicBezTo>
                  <a:pt x="1836420" y="421362"/>
                  <a:pt x="367284" y="429300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b="1" dirty="0"/>
              <a:t>BBC</a:t>
            </a:r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altLang="ru-RU" b="1" dirty="0" smtClean="0"/>
              <a:t> </a:t>
            </a:r>
            <a:endParaRPr lang="ru-RU" alt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pPr lvl="0"/>
            <a:r>
              <a:rPr lang="en-US" sz="2400" dirty="0"/>
              <a:t>Cinema of GB</a:t>
            </a:r>
            <a:endParaRPr lang="ru-RU" sz="2400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590"/>
          <a:stretch/>
        </p:blipFill>
        <p:spPr>
          <a:xfrm>
            <a:off x="677334" y="1441258"/>
            <a:ext cx="5175249" cy="3742086"/>
          </a:xfrm>
        </p:spPr>
      </p:pic>
    </p:spTree>
    <p:extLst>
      <p:ext uri="{BB962C8B-B14F-4D97-AF65-F5344CB8AC3E}">
        <p14:creationId xmlns:p14="http://schemas.microsoft.com/office/powerpoint/2010/main" xmlns="" val="3465784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Cinema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00125" y="428625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Ответ</a:t>
            </a:r>
            <a:endParaRPr lang="ru-RU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677863" y="2077129"/>
            <a:ext cx="89423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en-US" dirty="0"/>
              <a:t>In this film the girl was in wonderland and saw Mad Hatter, the running Rabbit and the Red Queen. </a:t>
            </a:r>
            <a:endParaRPr kumimoji="0" lang="en-US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7620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77334" y="5531628"/>
            <a:ext cx="9466791" cy="369332"/>
          </a:xfrm>
          <a:custGeom>
            <a:avLst/>
            <a:gdLst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69332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203704"/>
              <a:gd name="connsiteY0" fmla="*/ 0 h 874157"/>
              <a:gd name="connsiteX1" fmla="*/ 2203704 w 2203704"/>
              <a:gd name="connsiteY1" fmla="*/ 0 h 874157"/>
              <a:gd name="connsiteX2" fmla="*/ 1984629 w 2203704"/>
              <a:gd name="connsiteY2" fmla="*/ 874157 h 874157"/>
              <a:gd name="connsiteX3" fmla="*/ 0 w 2203704"/>
              <a:gd name="connsiteY3" fmla="*/ 369332 h 874157"/>
              <a:gd name="connsiteX4" fmla="*/ 0 w 2203704"/>
              <a:gd name="connsiteY4" fmla="*/ 0 h 874157"/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59807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479167"/>
              <a:gd name="connsiteY0" fmla="*/ 0 h 410375"/>
              <a:gd name="connsiteX1" fmla="*/ 2203704 w 2479167"/>
              <a:gd name="connsiteY1" fmla="*/ 0 h 410375"/>
              <a:gd name="connsiteX2" fmla="*/ 2203704 w 2479167"/>
              <a:gd name="connsiteY2" fmla="*/ 359807 h 410375"/>
              <a:gd name="connsiteX3" fmla="*/ 0 w 2479167"/>
              <a:gd name="connsiteY3" fmla="*/ 369332 h 410375"/>
              <a:gd name="connsiteX4" fmla="*/ 0 w 2479167"/>
              <a:gd name="connsiteY4" fmla="*/ 0 h 41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9167" h="410375">
                <a:moveTo>
                  <a:pt x="0" y="0"/>
                </a:moveTo>
                <a:lnTo>
                  <a:pt x="2203704" y="0"/>
                </a:lnTo>
                <a:cubicBezTo>
                  <a:pt x="2570988" y="59968"/>
                  <a:pt x="2570988" y="298252"/>
                  <a:pt x="2203704" y="359807"/>
                </a:cubicBezTo>
                <a:cubicBezTo>
                  <a:pt x="1836420" y="421362"/>
                  <a:pt x="367284" y="429300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b="1" dirty="0"/>
              <a:t>Alice in Wonderland</a:t>
            </a:r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altLang="ru-RU" b="1" dirty="0" smtClean="0"/>
              <a:t> </a:t>
            </a:r>
            <a:endParaRPr lang="ru-RU" alt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pPr lvl="0"/>
            <a:r>
              <a:rPr lang="en-US" sz="2400" dirty="0"/>
              <a:t>Cinema of GB</a:t>
            </a:r>
            <a:endParaRPr lang="ru-RU" sz="2400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334" y="1270000"/>
            <a:ext cx="5266535" cy="3881437"/>
          </a:xfrm>
        </p:spPr>
      </p:pic>
    </p:spTree>
    <p:extLst>
      <p:ext uri="{BB962C8B-B14F-4D97-AF65-F5344CB8AC3E}">
        <p14:creationId xmlns:p14="http://schemas.microsoft.com/office/powerpoint/2010/main" xmlns="" val="3649134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 err="1"/>
              <a:t>Celebritirs</a:t>
            </a:r>
            <a:r>
              <a:rPr lang="en-US" sz="2800" dirty="0"/>
              <a:t>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00125" y="428625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Ответ</a:t>
            </a:r>
            <a:endParaRPr lang="ru-RU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677863" y="2077129"/>
            <a:ext cx="89423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en-US" dirty="0"/>
              <a:t>She was the first woman in the Parliament.  Long time she was Prime-minister and the leader of Conservative Party </a:t>
            </a:r>
            <a:endParaRPr kumimoji="0" lang="en-US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190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77334" y="5577348"/>
            <a:ext cx="9466791" cy="369332"/>
          </a:xfrm>
          <a:custGeom>
            <a:avLst/>
            <a:gdLst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69332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203704"/>
              <a:gd name="connsiteY0" fmla="*/ 0 h 874157"/>
              <a:gd name="connsiteX1" fmla="*/ 2203704 w 2203704"/>
              <a:gd name="connsiteY1" fmla="*/ 0 h 874157"/>
              <a:gd name="connsiteX2" fmla="*/ 1984629 w 2203704"/>
              <a:gd name="connsiteY2" fmla="*/ 874157 h 874157"/>
              <a:gd name="connsiteX3" fmla="*/ 0 w 2203704"/>
              <a:gd name="connsiteY3" fmla="*/ 369332 h 874157"/>
              <a:gd name="connsiteX4" fmla="*/ 0 w 2203704"/>
              <a:gd name="connsiteY4" fmla="*/ 0 h 874157"/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59807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479167"/>
              <a:gd name="connsiteY0" fmla="*/ 0 h 410375"/>
              <a:gd name="connsiteX1" fmla="*/ 2203704 w 2479167"/>
              <a:gd name="connsiteY1" fmla="*/ 0 h 410375"/>
              <a:gd name="connsiteX2" fmla="*/ 2203704 w 2479167"/>
              <a:gd name="connsiteY2" fmla="*/ 359807 h 410375"/>
              <a:gd name="connsiteX3" fmla="*/ 0 w 2479167"/>
              <a:gd name="connsiteY3" fmla="*/ 369332 h 410375"/>
              <a:gd name="connsiteX4" fmla="*/ 0 w 2479167"/>
              <a:gd name="connsiteY4" fmla="*/ 0 h 41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9167" h="410375">
                <a:moveTo>
                  <a:pt x="0" y="0"/>
                </a:moveTo>
                <a:lnTo>
                  <a:pt x="2203704" y="0"/>
                </a:lnTo>
                <a:cubicBezTo>
                  <a:pt x="2570988" y="59968"/>
                  <a:pt x="2570988" y="298252"/>
                  <a:pt x="2203704" y="359807"/>
                </a:cubicBezTo>
                <a:cubicBezTo>
                  <a:pt x="1836420" y="421362"/>
                  <a:pt x="367284" y="429300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b="1" dirty="0"/>
              <a:t>Margaret Thatcher</a:t>
            </a:r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altLang="ru-RU" b="1" dirty="0" smtClean="0"/>
              <a:t> </a:t>
            </a:r>
            <a:endParaRPr lang="ru-RU" alt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pPr lvl="0"/>
            <a:r>
              <a:rPr lang="en-US" sz="2400" dirty="0" err="1"/>
              <a:t>Celebritirs</a:t>
            </a:r>
            <a:r>
              <a:rPr lang="en-US" sz="2400" dirty="0"/>
              <a:t> of GB</a:t>
            </a:r>
            <a:endParaRPr lang="ru-RU" sz="2400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334" y="1421351"/>
            <a:ext cx="2861394" cy="3922879"/>
          </a:xfrm>
        </p:spPr>
      </p:pic>
    </p:spTree>
    <p:extLst>
      <p:ext uri="{BB962C8B-B14F-4D97-AF65-F5344CB8AC3E}">
        <p14:creationId xmlns:p14="http://schemas.microsoft.com/office/powerpoint/2010/main" xmlns="" val="1516125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 err="1"/>
              <a:t>Celebritirs</a:t>
            </a:r>
            <a:r>
              <a:rPr lang="en-US" sz="2800" dirty="0"/>
              <a:t>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00125" y="428625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Ответ</a:t>
            </a:r>
            <a:endParaRPr lang="ru-RU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677863" y="2077129"/>
            <a:ext cx="89423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en-US" dirty="0"/>
              <a:t>She helped a lot of people. She is known all over the world. She was the second woman in the UK after the Queen. She died very young. </a:t>
            </a:r>
            <a:endParaRPr kumimoji="0" lang="en-US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634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77334" y="5360851"/>
            <a:ext cx="9466791" cy="369332"/>
          </a:xfrm>
          <a:custGeom>
            <a:avLst/>
            <a:gdLst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69332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203704"/>
              <a:gd name="connsiteY0" fmla="*/ 0 h 874157"/>
              <a:gd name="connsiteX1" fmla="*/ 2203704 w 2203704"/>
              <a:gd name="connsiteY1" fmla="*/ 0 h 874157"/>
              <a:gd name="connsiteX2" fmla="*/ 1984629 w 2203704"/>
              <a:gd name="connsiteY2" fmla="*/ 874157 h 874157"/>
              <a:gd name="connsiteX3" fmla="*/ 0 w 2203704"/>
              <a:gd name="connsiteY3" fmla="*/ 369332 h 874157"/>
              <a:gd name="connsiteX4" fmla="*/ 0 w 2203704"/>
              <a:gd name="connsiteY4" fmla="*/ 0 h 874157"/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59807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479167"/>
              <a:gd name="connsiteY0" fmla="*/ 0 h 410375"/>
              <a:gd name="connsiteX1" fmla="*/ 2203704 w 2479167"/>
              <a:gd name="connsiteY1" fmla="*/ 0 h 410375"/>
              <a:gd name="connsiteX2" fmla="*/ 2203704 w 2479167"/>
              <a:gd name="connsiteY2" fmla="*/ 359807 h 410375"/>
              <a:gd name="connsiteX3" fmla="*/ 0 w 2479167"/>
              <a:gd name="connsiteY3" fmla="*/ 369332 h 410375"/>
              <a:gd name="connsiteX4" fmla="*/ 0 w 2479167"/>
              <a:gd name="connsiteY4" fmla="*/ 0 h 41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9167" h="410375">
                <a:moveTo>
                  <a:pt x="0" y="0"/>
                </a:moveTo>
                <a:lnTo>
                  <a:pt x="2203704" y="0"/>
                </a:lnTo>
                <a:cubicBezTo>
                  <a:pt x="2570988" y="59968"/>
                  <a:pt x="2570988" y="298252"/>
                  <a:pt x="2203704" y="359807"/>
                </a:cubicBezTo>
                <a:cubicBezTo>
                  <a:pt x="1836420" y="421362"/>
                  <a:pt x="367284" y="429300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b="1" dirty="0"/>
              <a:t>Princess Diana</a:t>
            </a:r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altLang="ru-RU" b="1" dirty="0" smtClean="0"/>
              <a:t> </a:t>
            </a:r>
            <a:endParaRPr lang="ru-RU" alt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pPr lvl="0"/>
            <a:r>
              <a:rPr lang="en-US" sz="2400" dirty="0" err="1"/>
              <a:t>Celebritirs</a:t>
            </a:r>
            <a:r>
              <a:rPr lang="en-US" sz="2400" dirty="0"/>
              <a:t> of GB</a:t>
            </a:r>
            <a:endParaRPr lang="ru-RU" sz="2400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334" y="1396206"/>
            <a:ext cx="2715090" cy="3835772"/>
          </a:xfrm>
        </p:spPr>
      </p:pic>
    </p:spTree>
    <p:extLst>
      <p:ext uri="{BB962C8B-B14F-4D97-AF65-F5344CB8AC3E}">
        <p14:creationId xmlns:p14="http://schemas.microsoft.com/office/powerpoint/2010/main" xmlns="" val="2497901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 err="1"/>
              <a:t>Celebritirs</a:t>
            </a:r>
            <a:r>
              <a:rPr lang="en-US" sz="2800" dirty="0"/>
              <a:t>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00125" y="428625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Ответ</a:t>
            </a:r>
            <a:endParaRPr lang="ru-RU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677863" y="2215628"/>
            <a:ext cx="89423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en-US" dirty="0"/>
              <a:t>She is the most famous great-grandmother in the world. </a:t>
            </a:r>
            <a:endParaRPr kumimoji="0" lang="en-US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5726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77334" y="5130019"/>
            <a:ext cx="9466791" cy="369332"/>
          </a:xfrm>
          <a:custGeom>
            <a:avLst/>
            <a:gdLst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69332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203704"/>
              <a:gd name="connsiteY0" fmla="*/ 0 h 874157"/>
              <a:gd name="connsiteX1" fmla="*/ 2203704 w 2203704"/>
              <a:gd name="connsiteY1" fmla="*/ 0 h 874157"/>
              <a:gd name="connsiteX2" fmla="*/ 1984629 w 2203704"/>
              <a:gd name="connsiteY2" fmla="*/ 874157 h 874157"/>
              <a:gd name="connsiteX3" fmla="*/ 0 w 2203704"/>
              <a:gd name="connsiteY3" fmla="*/ 369332 h 874157"/>
              <a:gd name="connsiteX4" fmla="*/ 0 w 2203704"/>
              <a:gd name="connsiteY4" fmla="*/ 0 h 874157"/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59807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479167"/>
              <a:gd name="connsiteY0" fmla="*/ 0 h 410375"/>
              <a:gd name="connsiteX1" fmla="*/ 2203704 w 2479167"/>
              <a:gd name="connsiteY1" fmla="*/ 0 h 410375"/>
              <a:gd name="connsiteX2" fmla="*/ 2203704 w 2479167"/>
              <a:gd name="connsiteY2" fmla="*/ 359807 h 410375"/>
              <a:gd name="connsiteX3" fmla="*/ 0 w 2479167"/>
              <a:gd name="connsiteY3" fmla="*/ 369332 h 410375"/>
              <a:gd name="connsiteX4" fmla="*/ 0 w 2479167"/>
              <a:gd name="connsiteY4" fmla="*/ 0 h 41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9167" h="410375">
                <a:moveTo>
                  <a:pt x="0" y="0"/>
                </a:moveTo>
                <a:lnTo>
                  <a:pt x="2203704" y="0"/>
                </a:lnTo>
                <a:cubicBezTo>
                  <a:pt x="2570988" y="59968"/>
                  <a:pt x="2570988" y="298252"/>
                  <a:pt x="2203704" y="359807"/>
                </a:cubicBezTo>
                <a:cubicBezTo>
                  <a:pt x="1836420" y="421362"/>
                  <a:pt x="367284" y="429300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b="1" dirty="0"/>
              <a:t>Queen Elizabeth II</a:t>
            </a:r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altLang="ru-RU" b="1" dirty="0" smtClean="0"/>
              <a:t> </a:t>
            </a:r>
            <a:endParaRPr lang="ru-RU" alt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pPr lvl="0"/>
            <a:r>
              <a:rPr lang="en-US" sz="2400" dirty="0" err="1"/>
              <a:t>Celebritirs</a:t>
            </a:r>
            <a:r>
              <a:rPr lang="en-US" sz="2400" dirty="0"/>
              <a:t> of GB</a:t>
            </a:r>
            <a:endParaRPr lang="ru-RU" sz="2400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334" y="1270000"/>
            <a:ext cx="5813347" cy="3881437"/>
          </a:xfrm>
        </p:spPr>
      </p:pic>
    </p:spTree>
    <p:extLst>
      <p:ext uri="{BB962C8B-B14F-4D97-AF65-F5344CB8AC3E}">
        <p14:creationId xmlns:p14="http://schemas.microsoft.com/office/powerpoint/2010/main" xmlns="" val="4026629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 err="1"/>
              <a:t>Celebritirs</a:t>
            </a:r>
            <a:r>
              <a:rPr lang="en-US" sz="2800" dirty="0"/>
              <a:t>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00125" y="428625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Ответ</a:t>
            </a:r>
            <a:endParaRPr lang="ru-RU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677863" y="1938629"/>
            <a:ext cx="8942387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en-US" dirty="0"/>
              <a:t>He was Prime-minister during the Second World War. He got the Nobel prize for his books on history. He smoked a pipe and had meeting with Roosevelt and Stalin in Yalta in 1945. </a:t>
            </a:r>
            <a:endParaRPr kumimoji="0" lang="en-US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6681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77334" y="5242100"/>
            <a:ext cx="2479167" cy="369332"/>
          </a:xfrm>
          <a:custGeom>
            <a:avLst/>
            <a:gdLst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69332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203704"/>
              <a:gd name="connsiteY0" fmla="*/ 0 h 874157"/>
              <a:gd name="connsiteX1" fmla="*/ 2203704 w 2203704"/>
              <a:gd name="connsiteY1" fmla="*/ 0 h 874157"/>
              <a:gd name="connsiteX2" fmla="*/ 1984629 w 2203704"/>
              <a:gd name="connsiteY2" fmla="*/ 874157 h 874157"/>
              <a:gd name="connsiteX3" fmla="*/ 0 w 2203704"/>
              <a:gd name="connsiteY3" fmla="*/ 369332 h 874157"/>
              <a:gd name="connsiteX4" fmla="*/ 0 w 2203704"/>
              <a:gd name="connsiteY4" fmla="*/ 0 h 874157"/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59807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479167"/>
              <a:gd name="connsiteY0" fmla="*/ 0 h 410375"/>
              <a:gd name="connsiteX1" fmla="*/ 2203704 w 2479167"/>
              <a:gd name="connsiteY1" fmla="*/ 0 h 410375"/>
              <a:gd name="connsiteX2" fmla="*/ 2203704 w 2479167"/>
              <a:gd name="connsiteY2" fmla="*/ 359807 h 410375"/>
              <a:gd name="connsiteX3" fmla="*/ 0 w 2479167"/>
              <a:gd name="connsiteY3" fmla="*/ 369332 h 410375"/>
              <a:gd name="connsiteX4" fmla="*/ 0 w 2479167"/>
              <a:gd name="connsiteY4" fmla="*/ 0 h 41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9167" h="410375">
                <a:moveTo>
                  <a:pt x="0" y="0"/>
                </a:moveTo>
                <a:lnTo>
                  <a:pt x="2203704" y="0"/>
                </a:lnTo>
                <a:cubicBezTo>
                  <a:pt x="2570988" y="59968"/>
                  <a:pt x="2570988" y="298252"/>
                  <a:pt x="2203704" y="359807"/>
                </a:cubicBezTo>
                <a:cubicBezTo>
                  <a:pt x="1836420" y="421362"/>
                  <a:pt x="367284" y="429300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b="1" dirty="0"/>
              <a:t>Loch Ness</a:t>
            </a:r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altLang="ru-RU" b="1" dirty="0" smtClean="0"/>
              <a:t> </a:t>
            </a:r>
            <a:endParaRPr lang="ru-RU" alt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en-US" sz="2800" dirty="0"/>
              <a:t>Geography and </a:t>
            </a:r>
            <a:r>
              <a:rPr lang="en-US" sz="2800" dirty="0" smtClean="0"/>
              <a:t>political </a:t>
            </a:r>
            <a:r>
              <a:rPr lang="en-US" sz="2800" dirty="0"/>
              <a:t>system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334" y="1271016"/>
            <a:ext cx="5956626" cy="3971084"/>
          </a:xfrm>
        </p:spPr>
      </p:pic>
    </p:spTree>
    <p:extLst>
      <p:ext uri="{BB962C8B-B14F-4D97-AF65-F5344CB8AC3E}">
        <p14:creationId xmlns:p14="http://schemas.microsoft.com/office/powerpoint/2010/main" xmlns="" val="1657494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77334" y="5408811"/>
            <a:ext cx="9466791" cy="369332"/>
          </a:xfrm>
          <a:custGeom>
            <a:avLst/>
            <a:gdLst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69332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203704"/>
              <a:gd name="connsiteY0" fmla="*/ 0 h 874157"/>
              <a:gd name="connsiteX1" fmla="*/ 2203704 w 2203704"/>
              <a:gd name="connsiteY1" fmla="*/ 0 h 874157"/>
              <a:gd name="connsiteX2" fmla="*/ 1984629 w 2203704"/>
              <a:gd name="connsiteY2" fmla="*/ 874157 h 874157"/>
              <a:gd name="connsiteX3" fmla="*/ 0 w 2203704"/>
              <a:gd name="connsiteY3" fmla="*/ 369332 h 874157"/>
              <a:gd name="connsiteX4" fmla="*/ 0 w 2203704"/>
              <a:gd name="connsiteY4" fmla="*/ 0 h 874157"/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59807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479167"/>
              <a:gd name="connsiteY0" fmla="*/ 0 h 410375"/>
              <a:gd name="connsiteX1" fmla="*/ 2203704 w 2479167"/>
              <a:gd name="connsiteY1" fmla="*/ 0 h 410375"/>
              <a:gd name="connsiteX2" fmla="*/ 2203704 w 2479167"/>
              <a:gd name="connsiteY2" fmla="*/ 359807 h 410375"/>
              <a:gd name="connsiteX3" fmla="*/ 0 w 2479167"/>
              <a:gd name="connsiteY3" fmla="*/ 369332 h 410375"/>
              <a:gd name="connsiteX4" fmla="*/ 0 w 2479167"/>
              <a:gd name="connsiteY4" fmla="*/ 0 h 41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9167" h="410375">
                <a:moveTo>
                  <a:pt x="0" y="0"/>
                </a:moveTo>
                <a:lnTo>
                  <a:pt x="2203704" y="0"/>
                </a:lnTo>
                <a:cubicBezTo>
                  <a:pt x="2570988" y="59968"/>
                  <a:pt x="2570988" y="298252"/>
                  <a:pt x="2203704" y="359807"/>
                </a:cubicBezTo>
                <a:cubicBezTo>
                  <a:pt x="1836420" y="421362"/>
                  <a:pt x="367284" y="429300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b="1" dirty="0"/>
              <a:t>Winston Churchill</a:t>
            </a:r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altLang="ru-RU" b="1" dirty="0" smtClean="0"/>
              <a:t> </a:t>
            </a:r>
            <a:endParaRPr lang="ru-RU" alt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pPr lvl="0"/>
            <a:r>
              <a:rPr lang="en-US" sz="2400" dirty="0" err="1"/>
              <a:t>Celebritirs</a:t>
            </a:r>
            <a:r>
              <a:rPr lang="en-US" sz="2400" dirty="0"/>
              <a:t> of GB</a:t>
            </a:r>
            <a:endParaRPr lang="ru-RU" sz="2400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334" y="1151605"/>
            <a:ext cx="2815674" cy="4228681"/>
          </a:xfrm>
        </p:spPr>
      </p:pic>
    </p:spTree>
    <p:extLst>
      <p:ext uri="{BB962C8B-B14F-4D97-AF65-F5344CB8AC3E}">
        <p14:creationId xmlns:p14="http://schemas.microsoft.com/office/powerpoint/2010/main" xmlns="" val="4117685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 err="1"/>
              <a:t>Celebritirs</a:t>
            </a:r>
            <a:r>
              <a:rPr lang="en-US" sz="2800" dirty="0"/>
              <a:t>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00125" y="428625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Ответ</a:t>
            </a:r>
            <a:endParaRPr lang="ru-RU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677863" y="2077128"/>
            <a:ext cx="89423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en-US" dirty="0"/>
              <a:t>He was a great scientist who made great contribution in physics. He had an extraordinary statement after apples falling. </a:t>
            </a:r>
            <a:endParaRPr kumimoji="0" lang="en-US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782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77334" y="5623964"/>
            <a:ext cx="9466791" cy="369332"/>
          </a:xfrm>
          <a:custGeom>
            <a:avLst/>
            <a:gdLst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69332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203704"/>
              <a:gd name="connsiteY0" fmla="*/ 0 h 874157"/>
              <a:gd name="connsiteX1" fmla="*/ 2203704 w 2203704"/>
              <a:gd name="connsiteY1" fmla="*/ 0 h 874157"/>
              <a:gd name="connsiteX2" fmla="*/ 1984629 w 2203704"/>
              <a:gd name="connsiteY2" fmla="*/ 874157 h 874157"/>
              <a:gd name="connsiteX3" fmla="*/ 0 w 2203704"/>
              <a:gd name="connsiteY3" fmla="*/ 369332 h 874157"/>
              <a:gd name="connsiteX4" fmla="*/ 0 w 2203704"/>
              <a:gd name="connsiteY4" fmla="*/ 0 h 874157"/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59807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479167"/>
              <a:gd name="connsiteY0" fmla="*/ 0 h 410375"/>
              <a:gd name="connsiteX1" fmla="*/ 2203704 w 2479167"/>
              <a:gd name="connsiteY1" fmla="*/ 0 h 410375"/>
              <a:gd name="connsiteX2" fmla="*/ 2203704 w 2479167"/>
              <a:gd name="connsiteY2" fmla="*/ 359807 h 410375"/>
              <a:gd name="connsiteX3" fmla="*/ 0 w 2479167"/>
              <a:gd name="connsiteY3" fmla="*/ 369332 h 410375"/>
              <a:gd name="connsiteX4" fmla="*/ 0 w 2479167"/>
              <a:gd name="connsiteY4" fmla="*/ 0 h 41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9167" h="410375">
                <a:moveTo>
                  <a:pt x="0" y="0"/>
                </a:moveTo>
                <a:lnTo>
                  <a:pt x="2203704" y="0"/>
                </a:lnTo>
                <a:cubicBezTo>
                  <a:pt x="2570988" y="59968"/>
                  <a:pt x="2570988" y="298252"/>
                  <a:pt x="2203704" y="359807"/>
                </a:cubicBezTo>
                <a:cubicBezTo>
                  <a:pt x="1836420" y="421362"/>
                  <a:pt x="367284" y="429300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dirty="0"/>
              <a:t>Isaac Newton</a:t>
            </a:r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altLang="ru-RU" b="1" dirty="0" smtClean="0"/>
              <a:t> </a:t>
            </a:r>
            <a:endParaRPr lang="ru-RU" alt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pPr lvl="0"/>
            <a:r>
              <a:rPr lang="en-US" sz="2400" dirty="0" err="1"/>
              <a:t>Celebritirs</a:t>
            </a:r>
            <a:r>
              <a:rPr lang="en-US" sz="2400" dirty="0"/>
              <a:t> of GB</a:t>
            </a:r>
            <a:endParaRPr lang="ru-RU" sz="2400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334" y="1118172"/>
            <a:ext cx="4425018" cy="4425018"/>
          </a:xfrm>
        </p:spPr>
      </p:pic>
    </p:spTree>
    <p:extLst>
      <p:ext uri="{BB962C8B-B14F-4D97-AF65-F5344CB8AC3E}">
        <p14:creationId xmlns:p14="http://schemas.microsoft.com/office/powerpoint/2010/main" xmlns="" val="1526727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Geography and </a:t>
            </a:r>
            <a:r>
              <a:rPr lang="en-US" sz="2800" dirty="0" err="1"/>
              <a:t>politican</a:t>
            </a:r>
            <a:r>
              <a:rPr lang="en-US" sz="2800" dirty="0"/>
              <a:t> system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00125" y="428625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Ответ</a:t>
            </a:r>
            <a:endParaRPr lang="ru-RU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677863" y="2215634"/>
            <a:ext cx="828303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dirty="0"/>
              <a:t>Great Britain consists of four parts. Name these countries with their capitals. </a:t>
            </a:r>
            <a:endParaRPr kumimoji="0" lang="en-US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987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77334" y="5497888"/>
            <a:ext cx="9466791" cy="369332"/>
          </a:xfrm>
          <a:custGeom>
            <a:avLst/>
            <a:gdLst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69332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203704"/>
              <a:gd name="connsiteY0" fmla="*/ 0 h 874157"/>
              <a:gd name="connsiteX1" fmla="*/ 2203704 w 2203704"/>
              <a:gd name="connsiteY1" fmla="*/ 0 h 874157"/>
              <a:gd name="connsiteX2" fmla="*/ 1984629 w 2203704"/>
              <a:gd name="connsiteY2" fmla="*/ 874157 h 874157"/>
              <a:gd name="connsiteX3" fmla="*/ 0 w 2203704"/>
              <a:gd name="connsiteY3" fmla="*/ 369332 h 874157"/>
              <a:gd name="connsiteX4" fmla="*/ 0 w 2203704"/>
              <a:gd name="connsiteY4" fmla="*/ 0 h 874157"/>
              <a:gd name="connsiteX0" fmla="*/ 0 w 2203704"/>
              <a:gd name="connsiteY0" fmla="*/ 0 h 369332"/>
              <a:gd name="connsiteX1" fmla="*/ 2203704 w 2203704"/>
              <a:gd name="connsiteY1" fmla="*/ 0 h 369332"/>
              <a:gd name="connsiteX2" fmla="*/ 2203704 w 2203704"/>
              <a:gd name="connsiteY2" fmla="*/ 359807 h 369332"/>
              <a:gd name="connsiteX3" fmla="*/ 0 w 2203704"/>
              <a:gd name="connsiteY3" fmla="*/ 369332 h 369332"/>
              <a:gd name="connsiteX4" fmla="*/ 0 w 2203704"/>
              <a:gd name="connsiteY4" fmla="*/ 0 h 369332"/>
              <a:gd name="connsiteX0" fmla="*/ 0 w 2479167"/>
              <a:gd name="connsiteY0" fmla="*/ 0 h 410375"/>
              <a:gd name="connsiteX1" fmla="*/ 2203704 w 2479167"/>
              <a:gd name="connsiteY1" fmla="*/ 0 h 410375"/>
              <a:gd name="connsiteX2" fmla="*/ 2203704 w 2479167"/>
              <a:gd name="connsiteY2" fmla="*/ 359807 h 410375"/>
              <a:gd name="connsiteX3" fmla="*/ 0 w 2479167"/>
              <a:gd name="connsiteY3" fmla="*/ 369332 h 410375"/>
              <a:gd name="connsiteX4" fmla="*/ 0 w 2479167"/>
              <a:gd name="connsiteY4" fmla="*/ 0 h 41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9167" h="410375">
                <a:moveTo>
                  <a:pt x="0" y="0"/>
                </a:moveTo>
                <a:lnTo>
                  <a:pt x="2203704" y="0"/>
                </a:lnTo>
                <a:cubicBezTo>
                  <a:pt x="2570988" y="59968"/>
                  <a:pt x="2570988" y="298252"/>
                  <a:pt x="2203704" y="359807"/>
                </a:cubicBezTo>
                <a:cubicBezTo>
                  <a:pt x="1836420" y="421362"/>
                  <a:pt x="367284" y="429300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b="1" dirty="0"/>
              <a:t>England, Wales</a:t>
            </a:r>
            <a:r>
              <a:rPr lang="en-US" b="1" dirty="0" smtClean="0"/>
              <a:t>, </a:t>
            </a:r>
            <a:r>
              <a:rPr lang="en-US" b="1" dirty="0"/>
              <a:t>Scotland, Northern Ireland. London, Edinburgh, Cardiff, Belfast</a:t>
            </a:r>
            <a:r>
              <a:rPr lang="en-US" alt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altLang="ru-RU" b="1" dirty="0" smtClean="0"/>
              <a:t> </a:t>
            </a:r>
            <a:endParaRPr lang="ru-RU" alt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en-US" sz="2800" dirty="0"/>
              <a:t>Geography and </a:t>
            </a:r>
            <a:r>
              <a:rPr lang="en-US" sz="2800" dirty="0" err="1"/>
              <a:t>politican</a:t>
            </a:r>
            <a:r>
              <a:rPr lang="en-US" sz="2800" dirty="0"/>
              <a:t> system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123"/>
          <a:stretch/>
        </p:blipFill>
        <p:spPr>
          <a:xfrm>
            <a:off x="677334" y="1270000"/>
            <a:ext cx="6272106" cy="4227888"/>
          </a:xfrm>
        </p:spPr>
      </p:pic>
    </p:spTree>
    <p:extLst>
      <p:ext uri="{BB962C8B-B14F-4D97-AF65-F5344CB8AC3E}">
        <p14:creationId xmlns:p14="http://schemas.microsoft.com/office/powerpoint/2010/main" xmlns="" val="2288957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Geography and </a:t>
            </a:r>
            <a:r>
              <a:rPr lang="en-US" sz="2800" dirty="0" err="1"/>
              <a:t>politican</a:t>
            </a:r>
            <a:r>
              <a:rPr lang="en-US" sz="2800" dirty="0"/>
              <a:t> system of GB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7334" y="6153912"/>
            <a:ext cx="474810" cy="4297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00125" y="428625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Ответ</a:t>
            </a:r>
            <a:endParaRPr lang="ru-RU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677863" y="2215634"/>
            <a:ext cx="433804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dirty="0"/>
              <a:t>Look at the picture and say what this is </a:t>
            </a:r>
            <a:endParaRPr kumimoji="0" lang="en-US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Рисунок 5" descr="https://avatars.mds.yandex.net/get-zen_doc/135437/pub_5d6784c343863f00ad1bbe74_5d68c6c395aa9f00aeaedaa5/scale_1200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0786" r="24028"/>
          <a:stretch/>
        </p:blipFill>
        <p:spPr bwMode="auto">
          <a:xfrm>
            <a:off x="5267325" y="1930400"/>
            <a:ext cx="5276850" cy="35331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700365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384</TotalTime>
  <Words>1029</Words>
  <Application>Microsoft Office PowerPoint</Application>
  <PresentationFormat>Произвольный</PresentationFormat>
  <Paragraphs>188</Paragraphs>
  <Slides>62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62</vt:i4>
      </vt:variant>
    </vt:vector>
  </HeadingPairs>
  <TitlesOfParts>
    <vt:vector size="63" baseType="lpstr">
      <vt:lpstr>Аспект</vt:lpstr>
      <vt:lpstr>Второй этап игры</vt:lpstr>
      <vt:lpstr>Слайд 2</vt:lpstr>
      <vt:lpstr>Geography and politican system of GB </vt:lpstr>
      <vt:lpstr>Geography and politican system of GB  </vt:lpstr>
      <vt:lpstr>Geography and politican system of GB  </vt:lpstr>
      <vt:lpstr>Geography and political system of GB  </vt:lpstr>
      <vt:lpstr>Geography and politican system of GB  </vt:lpstr>
      <vt:lpstr>Geography and politican system of GB  </vt:lpstr>
      <vt:lpstr>Geography and politican system of GB  </vt:lpstr>
      <vt:lpstr>Geography and politican system of GB  </vt:lpstr>
      <vt:lpstr>Geography and politican system of GB  </vt:lpstr>
      <vt:lpstr>Geography and politican system of GB  </vt:lpstr>
      <vt:lpstr>History of GB   </vt:lpstr>
      <vt:lpstr>History of GB  </vt:lpstr>
      <vt:lpstr>History of GB   </vt:lpstr>
      <vt:lpstr>History of GB  </vt:lpstr>
      <vt:lpstr>History of GB   </vt:lpstr>
      <vt:lpstr>History of GB  </vt:lpstr>
      <vt:lpstr>History of GB   </vt:lpstr>
      <vt:lpstr>History of GB  </vt:lpstr>
      <vt:lpstr>History of GB   </vt:lpstr>
      <vt:lpstr>History of GB  </vt:lpstr>
      <vt:lpstr>Writers of GB   </vt:lpstr>
      <vt:lpstr>Writers of GB  </vt:lpstr>
      <vt:lpstr>Writers of GB   </vt:lpstr>
      <vt:lpstr>Writers of GB  </vt:lpstr>
      <vt:lpstr>Writers of GB   </vt:lpstr>
      <vt:lpstr>Writers of GB  </vt:lpstr>
      <vt:lpstr>Writers of GB   </vt:lpstr>
      <vt:lpstr>Writers of GB  </vt:lpstr>
      <vt:lpstr>Writers of GB   </vt:lpstr>
      <vt:lpstr>Writers of GB  </vt:lpstr>
      <vt:lpstr>Music of GB   </vt:lpstr>
      <vt:lpstr>Music of GB  </vt:lpstr>
      <vt:lpstr>Music of GB   </vt:lpstr>
      <vt:lpstr>Music of GB  </vt:lpstr>
      <vt:lpstr>Music of GB   </vt:lpstr>
      <vt:lpstr>Music of GB  </vt:lpstr>
      <vt:lpstr>Music of GB   </vt:lpstr>
      <vt:lpstr>Music of GB  </vt:lpstr>
      <vt:lpstr>Music of GB   </vt:lpstr>
      <vt:lpstr>Music of GB  </vt:lpstr>
      <vt:lpstr>Cinema of GB   </vt:lpstr>
      <vt:lpstr>Cinema of GB</vt:lpstr>
      <vt:lpstr>Cinema of GB  </vt:lpstr>
      <vt:lpstr>Cinema of GB</vt:lpstr>
      <vt:lpstr>Cinema of GB  </vt:lpstr>
      <vt:lpstr>Cinema of GB</vt:lpstr>
      <vt:lpstr>Cinema of GB  </vt:lpstr>
      <vt:lpstr>Cinema of GB</vt:lpstr>
      <vt:lpstr>Cinema of GB  </vt:lpstr>
      <vt:lpstr>Cinema of GB</vt:lpstr>
      <vt:lpstr>Celebritirs of GB  </vt:lpstr>
      <vt:lpstr>Celebritirs of GB</vt:lpstr>
      <vt:lpstr>Celebritirs of GB  </vt:lpstr>
      <vt:lpstr>Celebritirs of GB</vt:lpstr>
      <vt:lpstr>Celebritirs of GB  </vt:lpstr>
      <vt:lpstr>Celebritirs of GB</vt:lpstr>
      <vt:lpstr>Celebritirs of GB  </vt:lpstr>
      <vt:lpstr>Celebritirs of GB</vt:lpstr>
      <vt:lpstr>Celebritirs of GB  </vt:lpstr>
      <vt:lpstr>Celebritirs of GB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Второй этап игры</dc:title>
  <dc:creator>Дмитрий Курьянович</dc:creator>
  <cp:lastModifiedBy>Acer</cp:lastModifiedBy>
  <cp:revision>42</cp:revision>
  <dcterms:created xsi:type="dcterms:W3CDTF">2020-02-02T14:49:21Z</dcterms:created>
  <dcterms:modified xsi:type="dcterms:W3CDTF">2020-10-01T09:39:05Z</dcterms:modified>
</cp:coreProperties>
</file>